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88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FD89C-078C-4DA4-9D52-61FF06D16E6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2D69E-C9A1-410D-8E10-6AC7DEF0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61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25B56A-3DBC-45E4-9F8C-8EB14D10B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3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25B56A-3DBC-45E4-9F8C-8EB14D10B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09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25B56A-3DBC-45E4-9F8C-8EB14D10B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57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7A2D0-6E26-42CB-A1FC-1BE3E6861C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98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25B56A-3DBC-45E4-9F8C-8EB14D10B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09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25B56A-3DBC-45E4-9F8C-8EB14D10B9D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9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43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44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368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53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6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79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58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19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79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1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6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9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5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41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1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A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FC8CF30-C9F5-449B-9095-10E09885AC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A0204"/>
              </a:rPr>
              <a:t>2017/12/8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A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A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370F3CAC-6F67-4F8C-A210-BA41BAA01332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A0204"/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A0204"/>
            </a:endParaRPr>
          </a:p>
        </p:txBody>
      </p:sp>
    </p:spTree>
    <p:extLst>
      <p:ext uri="{BB962C8B-B14F-4D97-AF65-F5344CB8AC3E}">
        <p14:creationId xmlns:p14="http://schemas.microsoft.com/office/powerpoint/2010/main" val="238444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87" name="组合 17"/>
          <p:cNvGrpSpPr/>
          <p:nvPr/>
        </p:nvGrpSpPr>
        <p:grpSpPr bwMode="auto">
          <a:xfrm>
            <a:off x="5226050" y="2405063"/>
            <a:ext cx="6234113" cy="2003425"/>
            <a:chOff x="271020" y="2420002"/>
            <a:chExt cx="6234569" cy="2002981"/>
          </a:xfrm>
        </p:grpSpPr>
        <p:sp>
          <p:nvSpPr>
            <p:cNvPr id="3089" name="文本框 18"/>
            <p:cNvSpPr txBox="1">
              <a:spLocks noChangeArrowheads="1"/>
            </p:cNvSpPr>
            <p:nvPr/>
          </p:nvSpPr>
          <p:spPr bwMode="auto">
            <a:xfrm>
              <a:off x="297950" y="2420002"/>
              <a:ext cx="411595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互联网</a:t>
              </a:r>
              <a:r>
                <a:rPr kumimoji="0" lang="en-US" altLang="zh-CN" sz="72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  <a:endParaRPr kumimoji="0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2DCCD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90" name="文本框 19"/>
            <p:cNvSpPr txBox="1">
              <a:spLocks noChangeArrowheads="1"/>
            </p:cNvSpPr>
            <p:nvPr/>
          </p:nvSpPr>
          <p:spPr bwMode="auto">
            <a:xfrm>
              <a:off x="271020" y="3499653"/>
              <a:ext cx="62345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商业创业计划书</a:t>
              </a:r>
            </a:p>
          </p:txBody>
        </p:sp>
      </p:grp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6049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PROFESSIONAL BUSINESS TEMPLATE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39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0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229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6" name="Straight Connector 31"/>
          <p:cNvCxnSpPr/>
          <p:nvPr/>
        </p:nvCxnSpPr>
        <p:spPr>
          <a:xfrm>
            <a:off x="2967038" y="2052638"/>
            <a:ext cx="547687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3"/>
          <p:cNvCxnSpPr/>
          <p:nvPr/>
        </p:nvCxnSpPr>
        <p:spPr>
          <a:xfrm>
            <a:off x="3524250" y="2052638"/>
            <a:ext cx="0" cy="91440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4"/>
          <p:cNvCxnSpPr/>
          <p:nvPr/>
        </p:nvCxnSpPr>
        <p:spPr>
          <a:xfrm>
            <a:off x="4995863" y="2286000"/>
            <a:ext cx="1098550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5"/>
          <p:cNvCxnSpPr/>
          <p:nvPr/>
        </p:nvCxnSpPr>
        <p:spPr>
          <a:xfrm>
            <a:off x="3514725" y="3886200"/>
            <a:ext cx="0" cy="91440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6"/>
          <p:cNvCxnSpPr/>
          <p:nvPr/>
        </p:nvCxnSpPr>
        <p:spPr>
          <a:xfrm>
            <a:off x="3514725" y="4800600"/>
            <a:ext cx="54927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7"/>
          <p:cNvCxnSpPr/>
          <p:nvPr/>
        </p:nvCxnSpPr>
        <p:spPr>
          <a:xfrm>
            <a:off x="4994275" y="2290763"/>
            <a:ext cx="0" cy="2103437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8"/>
          <p:cNvCxnSpPr/>
          <p:nvPr/>
        </p:nvCxnSpPr>
        <p:spPr>
          <a:xfrm>
            <a:off x="6904038" y="2928938"/>
            <a:ext cx="0" cy="1646237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9"/>
          <p:cNvCxnSpPr/>
          <p:nvPr/>
        </p:nvCxnSpPr>
        <p:spPr>
          <a:xfrm>
            <a:off x="6900863" y="4575175"/>
            <a:ext cx="1096962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0"/>
          <p:cNvCxnSpPr/>
          <p:nvPr/>
        </p:nvCxnSpPr>
        <p:spPr>
          <a:xfrm>
            <a:off x="8550275" y="2495550"/>
            <a:ext cx="0" cy="137160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1"/>
          <p:cNvCxnSpPr/>
          <p:nvPr/>
        </p:nvCxnSpPr>
        <p:spPr>
          <a:xfrm>
            <a:off x="8547100" y="2493963"/>
            <a:ext cx="822325" cy="0"/>
          </a:xfrm>
          <a:prstGeom prst="line">
            <a:avLst/>
          </a:prstGeom>
          <a:ln w="12700">
            <a:solidFill>
              <a:srgbClr val="F040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"/>
          <p:cNvSpPr/>
          <p:nvPr/>
        </p:nvSpPr>
        <p:spPr>
          <a:xfrm>
            <a:off x="1066800" y="160020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ounded Rectangle 25"/>
          <p:cNvSpPr/>
          <p:nvPr/>
        </p:nvSpPr>
        <p:spPr>
          <a:xfrm>
            <a:off x="3041650" y="2971800"/>
            <a:ext cx="965200" cy="914400"/>
          </a:xfrm>
          <a:prstGeom prst="roundRect">
            <a:avLst>
              <a:gd name="adj" fmla="val 3876"/>
            </a:avLst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Rounded Rectangle 26"/>
          <p:cNvSpPr/>
          <p:nvPr/>
        </p:nvSpPr>
        <p:spPr>
          <a:xfrm>
            <a:off x="4006850" y="4343400"/>
            <a:ext cx="1974850" cy="914400"/>
          </a:xfrm>
          <a:prstGeom prst="roundRect">
            <a:avLst>
              <a:gd name="adj" fmla="val 3876"/>
            </a:avLst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Rounded Rectangle 27"/>
          <p:cNvSpPr/>
          <p:nvPr/>
        </p:nvSpPr>
        <p:spPr>
          <a:xfrm>
            <a:off x="5981700" y="1600200"/>
            <a:ext cx="1846263" cy="1371600"/>
          </a:xfrm>
          <a:prstGeom prst="roundRect">
            <a:avLst>
              <a:gd name="adj" fmla="val 3876"/>
            </a:avLst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Rounded Rectangle 28"/>
          <p:cNvSpPr/>
          <p:nvPr/>
        </p:nvSpPr>
        <p:spPr>
          <a:xfrm>
            <a:off x="7827963" y="3890963"/>
            <a:ext cx="1443037" cy="1366837"/>
          </a:xfrm>
          <a:prstGeom prst="roundRect">
            <a:avLst>
              <a:gd name="adj" fmla="val 3876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Rounded Rectangle 29"/>
          <p:cNvSpPr/>
          <p:nvPr/>
        </p:nvSpPr>
        <p:spPr>
          <a:xfrm>
            <a:off x="9271000" y="2057400"/>
            <a:ext cx="1854200" cy="914400"/>
          </a:xfrm>
          <a:prstGeom prst="roundRect">
            <a:avLst>
              <a:gd name="adj" fmla="val 3876"/>
            </a:avLst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Straight Connector 52"/>
          <p:cNvCxnSpPr/>
          <p:nvPr/>
        </p:nvCxnSpPr>
        <p:spPr>
          <a:xfrm>
            <a:off x="1066800" y="4284663"/>
            <a:ext cx="730250" cy="0"/>
          </a:xfrm>
          <a:prstGeom prst="line">
            <a:avLst/>
          </a:prstGeom>
          <a:ln w="3175">
            <a:solidFill>
              <a:srgbClr val="F04077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9" name="TextBox 13"/>
          <p:cNvSpPr txBox="1">
            <a:spLocks noChangeArrowheads="1"/>
          </p:cNvSpPr>
          <p:nvPr/>
        </p:nvSpPr>
        <p:spPr bwMode="auto">
          <a:xfrm>
            <a:off x="7858125" y="4356100"/>
            <a:ext cx="137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10" name="矩形 24"/>
          <p:cNvSpPr>
            <a:spLocks noChangeArrowheads="1"/>
          </p:cNvSpPr>
          <p:nvPr/>
        </p:nvSpPr>
        <p:spPr bwMode="auto">
          <a:xfrm>
            <a:off x="1042988" y="4903788"/>
            <a:ext cx="2279650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11" name="TextBox 13"/>
          <p:cNvSpPr txBox="1">
            <a:spLocks noChangeArrowheads="1"/>
          </p:cNvSpPr>
          <p:nvPr/>
        </p:nvSpPr>
        <p:spPr bwMode="auto">
          <a:xfrm>
            <a:off x="1042988" y="4589463"/>
            <a:ext cx="13763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312" name="TextBox 13"/>
          <p:cNvSpPr txBox="1">
            <a:spLocks noChangeArrowheads="1"/>
          </p:cNvSpPr>
          <p:nvPr/>
        </p:nvSpPr>
        <p:spPr bwMode="auto">
          <a:xfrm>
            <a:off x="6216650" y="1978025"/>
            <a:ext cx="13763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98%</a:t>
            </a:r>
          </a:p>
        </p:txBody>
      </p:sp>
      <p:sp>
        <p:nvSpPr>
          <p:cNvPr id="12313" name="TextBox 13"/>
          <p:cNvSpPr txBox="1">
            <a:spLocks noChangeArrowheads="1"/>
          </p:cNvSpPr>
          <p:nvPr/>
        </p:nvSpPr>
        <p:spPr bwMode="auto">
          <a:xfrm>
            <a:off x="4305300" y="4672013"/>
            <a:ext cx="1377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314" name="TextBox 13"/>
          <p:cNvSpPr txBox="1">
            <a:spLocks noChangeArrowheads="1"/>
          </p:cNvSpPr>
          <p:nvPr/>
        </p:nvSpPr>
        <p:spPr bwMode="auto">
          <a:xfrm>
            <a:off x="3122613" y="3275013"/>
            <a:ext cx="80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10%</a:t>
            </a:r>
          </a:p>
        </p:txBody>
      </p:sp>
      <p:sp>
        <p:nvSpPr>
          <p:cNvPr id="12315" name="TextBox 13"/>
          <p:cNvSpPr txBox="1">
            <a:spLocks noChangeArrowheads="1"/>
          </p:cNvSpPr>
          <p:nvPr/>
        </p:nvSpPr>
        <p:spPr bwMode="auto">
          <a:xfrm>
            <a:off x="9472613" y="2360613"/>
            <a:ext cx="1450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57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2309" grpId="0"/>
      <p:bldP spid="12310" grpId="0"/>
      <p:bldP spid="12311" grpId="0"/>
      <p:bldP spid="12312" grpId="0"/>
      <p:bldP spid="12313" grpId="0"/>
      <p:bldP spid="12314" grpId="0"/>
      <p:bldP spid="123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327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13328" name="组合 17"/>
            <p:cNvGrpSpPr/>
            <p:nvPr/>
          </p:nvGrpSpPr>
          <p:grpSpPr bwMode="auto">
            <a:xfrm>
              <a:off x="5226065" y="2405563"/>
              <a:ext cx="6234569" cy="1773064"/>
              <a:chOff x="271020" y="2420002"/>
              <a:chExt cx="6234569" cy="1773064"/>
            </a:xfrm>
          </p:grpSpPr>
          <p:sp>
            <p:nvSpPr>
              <p:cNvPr id="13330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02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331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行业市场分析</a:t>
                </a:r>
              </a:p>
            </p:txBody>
          </p:sp>
        </p:grpSp>
        <p:sp>
          <p:nvSpPr>
            <p:cNvPr id="13329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Click here to add your title. Click here to add your title.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82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433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Arc 682"/>
          <p:cNvSpPr/>
          <p:nvPr/>
        </p:nvSpPr>
        <p:spPr bwMode="auto">
          <a:xfrm rot="18746405">
            <a:off x="3194844" y="1574007"/>
            <a:ext cx="774700" cy="766762"/>
          </a:xfrm>
          <a:custGeom>
            <a:avLst/>
            <a:gdLst>
              <a:gd name="T0" fmla="*/ 2147483647 w 21600"/>
              <a:gd name="T1" fmla="*/ 0 h 21356"/>
              <a:gd name="T2" fmla="*/ 2147483647 w 21600"/>
              <a:gd name="T3" fmla="*/ 2147483647 h 21356"/>
              <a:gd name="T4" fmla="*/ 0 w 21600"/>
              <a:gd name="T5" fmla="*/ 2147483647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7" name="Freeform 673"/>
          <p:cNvSpPr>
            <a:spLocks noEditPoints="1"/>
          </p:cNvSpPr>
          <p:nvPr/>
        </p:nvSpPr>
        <p:spPr bwMode="auto">
          <a:xfrm rot="21275257">
            <a:off x="3690938" y="1925638"/>
            <a:ext cx="2008187" cy="2009775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675"/>
          <p:cNvSpPr>
            <a:spLocks noEditPoints="1"/>
          </p:cNvSpPr>
          <p:nvPr/>
        </p:nvSpPr>
        <p:spPr bwMode="auto">
          <a:xfrm rot="21275257">
            <a:off x="1198563" y="1978025"/>
            <a:ext cx="2619375" cy="2619375"/>
          </a:xfrm>
          <a:custGeom>
            <a:avLst/>
            <a:gdLst>
              <a:gd name="T0" fmla="*/ 2147483647 w 2622"/>
              <a:gd name="T1" fmla="*/ 2147483647 h 2622"/>
              <a:gd name="T2" fmla="*/ 2147483647 w 2622"/>
              <a:gd name="T3" fmla="*/ 2147483647 h 2622"/>
              <a:gd name="T4" fmla="*/ 2147483647 w 2622"/>
              <a:gd name="T5" fmla="*/ 2147483647 h 2622"/>
              <a:gd name="T6" fmla="*/ 2147483647 w 2622"/>
              <a:gd name="T7" fmla="*/ 2147483647 h 2622"/>
              <a:gd name="T8" fmla="*/ 2147483647 w 2622"/>
              <a:gd name="T9" fmla="*/ 2147483647 h 2622"/>
              <a:gd name="T10" fmla="*/ 2147483647 w 2622"/>
              <a:gd name="T11" fmla="*/ 2147483647 h 2622"/>
              <a:gd name="T12" fmla="*/ 2147483647 w 2622"/>
              <a:gd name="T13" fmla="*/ 2147483647 h 2622"/>
              <a:gd name="T14" fmla="*/ 2147483647 w 2622"/>
              <a:gd name="T15" fmla="*/ 2147483647 h 2622"/>
              <a:gd name="T16" fmla="*/ 2147483647 w 2622"/>
              <a:gd name="T17" fmla="*/ 2147483647 h 2622"/>
              <a:gd name="T18" fmla="*/ 2147483647 w 2622"/>
              <a:gd name="T19" fmla="*/ 2147483647 h 2622"/>
              <a:gd name="T20" fmla="*/ 2147483647 w 2622"/>
              <a:gd name="T21" fmla="*/ 2147483647 h 2622"/>
              <a:gd name="T22" fmla="*/ 2147483647 w 2622"/>
              <a:gd name="T23" fmla="*/ 2147483647 h 2622"/>
              <a:gd name="T24" fmla="*/ 2147483647 w 2622"/>
              <a:gd name="T25" fmla="*/ 2147483647 h 2622"/>
              <a:gd name="T26" fmla="*/ 2147483647 w 2622"/>
              <a:gd name="T27" fmla="*/ 2147483647 h 2622"/>
              <a:gd name="T28" fmla="*/ 2147483647 w 2622"/>
              <a:gd name="T29" fmla="*/ 2147483647 h 2622"/>
              <a:gd name="T30" fmla="*/ 2147483647 w 2622"/>
              <a:gd name="T31" fmla="*/ 2147483647 h 2622"/>
              <a:gd name="T32" fmla="*/ 2147483647 w 2622"/>
              <a:gd name="T33" fmla="*/ 2147483647 h 2622"/>
              <a:gd name="T34" fmla="*/ 2147483647 w 2622"/>
              <a:gd name="T35" fmla="*/ 2147483647 h 2622"/>
              <a:gd name="T36" fmla="*/ 2147483647 w 2622"/>
              <a:gd name="T37" fmla="*/ 2147483647 h 2622"/>
              <a:gd name="T38" fmla="*/ 2147483647 w 2622"/>
              <a:gd name="T39" fmla="*/ 2147483647 h 2622"/>
              <a:gd name="T40" fmla="*/ 2147483647 w 2622"/>
              <a:gd name="T41" fmla="*/ 2147483647 h 2622"/>
              <a:gd name="T42" fmla="*/ 2147483647 w 2622"/>
              <a:gd name="T43" fmla="*/ 2147483647 h 2622"/>
              <a:gd name="T44" fmla="*/ 2147483647 w 2622"/>
              <a:gd name="T45" fmla="*/ 2147483647 h 2622"/>
              <a:gd name="T46" fmla="*/ 2147483647 w 2622"/>
              <a:gd name="T47" fmla="*/ 2147483647 h 2622"/>
              <a:gd name="T48" fmla="*/ 2147483647 w 2622"/>
              <a:gd name="T49" fmla="*/ 2147483647 h 2622"/>
              <a:gd name="T50" fmla="*/ 2147483647 w 2622"/>
              <a:gd name="T51" fmla="*/ 2147483647 h 2622"/>
              <a:gd name="T52" fmla="*/ 2147483647 w 2622"/>
              <a:gd name="T53" fmla="*/ 2147483647 h 2622"/>
              <a:gd name="T54" fmla="*/ 2147483647 w 2622"/>
              <a:gd name="T55" fmla="*/ 2147483647 h 2622"/>
              <a:gd name="T56" fmla="*/ 2147483647 w 2622"/>
              <a:gd name="T57" fmla="*/ 2147483647 h 2622"/>
              <a:gd name="T58" fmla="*/ 2147483647 w 2622"/>
              <a:gd name="T59" fmla="*/ 2147483647 h 2622"/>
              <a:gd name="T60" fmla="*/ 2147483647 w 2622"/>
              <a:gd name="T61" fmla="*/ 2147483647 h 2622"/>
              <a:gd name="T62" fmla="*/ 2147483647 w 2622"/>
              <a:gd name="T63" fmla="*/ 2147483647 h 2622"/>
              <a:gd name="T64" fmla="*/ 2147483647 w 2622"/>
              <a:gd name="T65" fmla="*/ 2147483647 h 2622"/>
              <a:gd name="T66" fmla="*/ 2147483647 w 2622"/>
              <a:gd name="T67" fmla="*/ 2147483647 h 2622"/>
              <a:gd name="T68" fmla="*/ 2147483647 w 2622"/>
              <a:gd name="T69" fmla="*/ 2147483647 h 2622"/>
              <a:gd name="T70" fmla="*/ 2147483647 w 2622"/>
              <a:gd name="T71" fmla="*/ 2147483647 h 2622"/>
              <a:gd name="T72" fmla="*/ 2147483647 w 2622"/>
              <a:gd name="T73" fmla="*/ 2147483647 h 2622"/>
              <a:gd name="T74" fmla="*/ 2147483647 w 2622"/>
              <a:gd name="T75" fmla="*/ 2147483647 h 2622"/>
              <a:gd name="T76" fmla="*/ 2147483647 w 2622"/>
              <a:gd name="T77" fmla="*/ 2147483647 h 2622"/>
              <a:gd name="T78" fmla="*/ 2147483647 w 2622"/>
              <a:gd name="T79" fmla="*/ 2147483647 h 2622"/>
              <a:gd name="T80" fmla="*/ 2147483647 w 2622"/>
              <a:gd name="T81" fmla="*/ 2147483647 h 2622"/>
              <a:gd name="T82" fmla="*/ 2147483647 w 2622"/>
              <a:gd name="T83" fmla="*/ 2147483647 h 2622"/>
              <a:gd name="T84" fmla="*/ 2147483647 w 2622"/>
              <a:gd name="T85" fmla="*/ 2147483647 h 2622"/>
              <a:gd name="T86" fmla="*/ 2147483647 w 2622"/>
              <a:gd name="T87" fmla="*/ 2147483647 h 2622"/>
              <a:gd name="T88" fmla="*/ 2147483647 w 2622"/>
              <a:gd name="T89" fmla="*/ 2147483647 h 2622"/>
              <a:gd name="T90" fmla="*/ 2147483647 w 2622"/>
              <a:gd name="T91" fmla="*/ 2147483647 h 2622"/>
              <a:gd name="T92" fmla="*/ 2147483647 w 2622"/>
              <a:gd name="T93" fmla="*/ 2147483647 h 2622"/>
              <a:gd name="T94" fmla="*/ 2147483647 w 2622"/>
              <a:gd name="T95" fmla="*/ 2147483647 h 2622"/>
              <a:gd name="T96" fmla="*/ 2147483647 w 2622"/>
              <a:gd name="T97" fmla="*/ 2147483647 h 2622"/>
              <a:gd name="T98" fmla="*/ 2147483647 w 2622"/>
              <a:gd name="T99" fmla="*/ 2147483647 h 2622"/>
              <a:gd name="T100" fmla="*/ 2147483647 w 2622"/>
              <a:gd name="T101" fmla="*/ 2147483647 h 2622"/>
              <a:gd name="T102" fmla="*/ 2147483647 w 2622"/>
              <a:gd name="T103" fmla="*/ 2147483647 h 2622"/>
              <a:gd name="T104" fmla="*/ 2147483647 w 2622"/>
              <a:gd name="T105" fmla="*/ 2147483647 h 2622"/>
              <a:gd name="T106" fmla="*/ 2147483647 w 2622"/>
              <a:gd name="T107" fmla="*/ 214748364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Oval 676"/>
          <p:cNvSpPr>
            <a:spLocks noChangeArrowheads="1"/>
          </p:cNvSpPr>
          <p:nvPr/>
        </p:nvSpPr>
        <p:spPr bwMode="auto">
          <a:xfrm rot="21275257">
            <a:off x="1477963" y="2259013"/>
            <a:ext cx="2058987" cy="2057400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677"/>
          <p:cNvSpPr>
            <a:spLocks noChangeArrowheads="1"/>
          </p:cNvSpPr>
          <p:nvPr/>
        </p:nvSpPr>
        <p:spPr bwMode="auto">
          <a:xfrm rot="21275257">
            <a:off x="4006850" y="2241550"/>
            <a:ext cx="1376363" cy="1376363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Freeform 679"/>
          <p:cNvSpPr>
            <a:spLocks noEditPoints="1"/>
          </p:cNvSpPr>
          <p:nvPr/>
        </p:nvSpPr>
        <p:spPr bwMode="auto">
          <a:xfrm rot="21275257">
            <a:off x="4829175" y="3527425"/>
            <a:ext cx="1758950" cy="1760538"/>
          </a:xfrm>
          <a:custGeom>
            <a:avLst/>
            <a:gdLst>
              <a:gd name="T0" fmla="*/ 2147483647 w 1816"/>
              <a:gd name="T1" fmla="*/ 2147483647 h 1816"/>
              <a:gd name="T2" fmla="*/ 2147483647 w 1816"/>
              <a:gd name="T3" fmla="*/ 2147483647 h 1816"/>
              <a:gd name="T4" fmla="*/ 2147483647 w 1816"/>
              <a:gd name="T5" fmla="*/ 2147483647 h 1816"/>
              <a:gd name="T6" fmla="*/ 2147483647 w 1816"/>
              <a:gd name="T7" fmla="*/ 2147483647 h 1816"/>
              <a:gd name="T8" fmla="*/ 2147483647 w 1816"/>
              <a:gd name="T9" fmla="*/ 2147483647 h 1816"/>
              <a:gd name="T10" fmla="*/ 2147483647 w 1816"/>
              <a:gd name="T11" fmla="*/ 2147483647 h 1816"/>
              <a:gd name="T12" fmla="*/ 2147483647 w 1816"/>
              <a:gd name="T13" fmla="*/ 2147483647 h 1816"/>
              <a:gd name="T14" fmla="*/ 2147483647 w 1816"/>
              <a:gd name="T15" fmla="*/ 2147483647 h 1816"/>
              <a:gd name="T16" fmla="*/ 2147483647 w 1816"/>
              <a:gd name="T17" fmla="*/ 2147483647 h 1816"/>
              <a:gd name="T18" fmla="*/ 2147483647 w 1816"/>
              <a:gd name="T19" fmla="*/ 2147483647 h 1816"/>
              <a:gd name="T20" fmla="*/ 2147483647 w 1816"/>
              <a:gd name="T21" fmla="*/ 2147483647 h 1816"/>
              <a:gd name="T22" fmla="*/ 2147483647 w 1816"/>
              <a:gd name="T23" fmla="*/ 2147483647 h 1816"/>
              <a:gd name="T24" fmla="*/ 0 w 1816"/>
              <a:gd name="T25" fmla="*/ 2147483647 h 1816"/>
              <a:gd name="T26" fmla="*/ 2147483647 w 1816"/>
              <a:gd name="T27" fmla="*/ 2147483647 h 1816"/>
              <a:gd name="T28" fmla="*/ 2147483647 w 1816"/>
              <a:gd name="T29" fmla="*/ 2147483647 h 1816"/>
              <a:gd name="T30" fmla="*/ 2147483647 w 1816"/>
              <a:gd name="T31" fmla="*/ 2147483647 h 1816"/>
              <a:gd name="T32" fmla="*/ 2147483647 w 1816"/>
              <a:gd name="T33" fmla="*/ 2147483647 h 1816"/>
              <a:gd name="T34" fmla="*/ 2147483647 w 1816"/>
              <a:gd name="T35" fmla="*/ 2147483647 h 1816"/>
              <a:gd name="T36" fmla="*/ 2147483647 w 1816"/>
              <a:gd name="T37" fmla="*/ 2147483647 h 1816"/>
              <a:gd name="T38" fmla="*/ 2147483647 w 1816"/>
              <a:gd name="T39" fmla="*/ 2147483647 h 1816"/>
              <a:gd name="T40" fmla="*/ 2147483647 w 1816"/>
              <a:gd name="T41" fmla="*/ 2147483647 h 1816"/>
              <a:gd name="T42" fmla="*/ 2147483647 w 1816"/>
              <a:gd name="T43" fmla="*/ 2147483647 h 1816"/>
              <a:gd name="T44" fmla="*/ 2147483647 w 1816"/>
              <a:gd name="T45" fmla="*/ 2147483647 h 1816"/>
              <a:gd name="T46" fmla="*/ 2147483647 w 1816"/>
              <a:gd name="T47" fmla="*/ 2147483647 h 1816"/>
              <a:gd name="T48" fmla="*/ 2147483647 w 1816"/>
              <a:gd name="T49" fmla="*/ 2147483647 h 1816"/>
              <a:gd name="T50" fmla="*/ 2147483647 w 1816"/>
              <a:gd name="T51" fmla="*/ 2147483647 h 1816"/>
              <a:gd name="T52" fmla="*/ 2147483647 w 1816"/>
              <a:gd name="T53" fmla="*/ 2147483647 h 1816"/>
              <a:gd name="T54" fmla="*/ 2147483647 w 1816"/>
              <a:gd name="T55" fmla="*/ 2147483647 h 1816"/>
              <a:gd name="T56" fmla="*/ 2147483647 w 1816"/>
              <a:gd name="T57" fmla="*/ 2147483647 h 1816"/>
              <a:gd name="T58" fmla="*/ 2147483647 w 1816"/>
              <a:gd name="T59" fmla="*/ 2147483647 h 1816"/>
              <a:gd name="T60" fmla="*/ 2147483647 w 1816"/>
              <a:gd name="T61" fmla="*/ 2147483647 h 1816"/>
              <a:gd name="T62" fmla="*/ 2147483647 w 1816"/>
              <a:gd name="T63" fmla="*/ 2147483647 h 1816"/>
              <a:gd name="T64" fmla="*/ 2147483647 w 1816"/>
              <a:gd name="T65" fmla="*/ 2147483647 h 1816"/>
              <a:gd name="T66" fmla="*/ 2147483647 w 1816"/>
              <a:gd name="T67" fmla="*/ 2147483647 h 1816"/>
              <a:gd name="T68" fmla="*/ 2147483647 w 1816"/>
              <a:gd name="T69" fmla="*/ 2147483647 h 1816"/>
              <a:gd name="T70" fmla="*/ 2147483647 w 1816"/>
              <a:gd name="T71" fmla="*/ 2147483647 h 1816"/>
              <a:gd name="T72" fmla="*/ 2147483647 w 1816"/>
              <a:gd name="T73" fmla="*/ 2147483647 h 1816"/>
              <a:gd name="T74" fmla="*/ 2147483647 w 1816"/>
              <a:gd name="T75" fmla="*/ 2147483647 h 1816"/>
              <a:gd name="T76" fmla="*/ 2147483647 w 1816"/>
              <a:gd name="T77" fmla="*/ 2147483647 h 1816"/>
              <a:gd name="T78" fmla="*/ 2147483647 w 1816"/>
              <a:gd name="T79" fmla="*/ 2147483647 h 1816"/>
              <a:gd name="T80" fmla="*/ 2147483647 w 1816"/>
              <a:gd name="T81" fmla="*/ 2147483647 h 1816"/>
              <a:gd name="T82" fmla="*/ 2147483647 w 1816"/>
              <a:gd name="T83" fmla="*/ 2147483647 h 1816"/>
              <a:gd name="T84" fmla="*/ 2147483647 w 1816"/>
              <a:gd name="T85" fmla="*/ 2147483647 h 1816"/>
              <a:gd name="T86" fmla="*/ 2147483647 w 1816"/>
              <a:gd name="T87" fmla="*/ 2147483647 h 1816"/>
              <a:gd name="T88" fmla="*/ 2147483647 w 1816"/>
              <a:gd name="T89" fmla="*/ 2147483647 h 1816"/>
              <a:gd name="T90" fmla="*/ 2147483647 w 1816"/>
              <a:gd name="T91" fmla="*/ 2147483647 h 1816"/>
              <a:gd name="T92" fmla="*/ 2147483647 w 1816"/>
              <a:gd name="T93" fmla="*/ 2147483647 h 1816"/>
              <a:gd name="T94" fmla="*/ 2147483647 w 1816"/>
              <a:gd name="T95" fmla="*/ 2147483647 h 1816"/>
              <a:gd name="T96" fmla="*/ 2147483647 w 1816"/>
              <a:gd name="T97" fmla="*/ 2147483647 h 1816"/>
              <a:gd name="T98" fmla="*/ 2147483647 w 1816"/>
              <a:gd name="T99" fmla="*/ 2147483647 h 1816"/>
              <a:gd name="T100" fmla="*/ 2147483647 w 1816"/>
              <a:gd name="T101" fmla="*/ 2147483647 h 1816"/>
              <a:gd name="T102" fmla="*/ 2147483647 w 1816"/>
              <a:gd name="T103" fmla="*/ 2147483647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Oval 680"/>
          <p:cNvSpPr>
            <a:spLocks noChangeArrowheads="1"/>
          </p:cNvSpPr>
          <p:nvPr/>
        </p:nvSpPr>
        <p:spPr bwMode="auto">
          <a:xfrm rot="21275257">
            <a:off x="5105400" y="3805238"/>
            <a:ext cx="1204913" cy="1204912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rc 681"/>
          <p:cNvSpPr/>
          <p:nvPr/>
        </p:nvSpPr>
        <p:spPr bwMode="auto">
          <a:xfrm rot="7501686">
            <a:off x="3642519" y="3475832"/>
            <a:ext cx="1457325" cy="1182687"/>
          </a:xfrm>
          <a:custGeom>
            <a:avLst/>
            <a:gdLst>
              <a:gd name="T0" fmla="*/ 2147483647 w 21600"/>
              <a:gd name="T1" fmla="*/ 0 h 15695"/>
              <a:gd name="T2" fmla="*/ 2147483647 w 21600"/>
              <a:gd name="T3" fmla="*/ 2147483647 h 15695"/>
              <a:gd name="T4" fmla="*/ 0 w 21600"/>
              <a:gd name="T5" fmla="*/ 2147483647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4" name="Arc 683"/>
          <p:cNvSpPr/>
          <p:nvPr/>
        </p:nvSpPr>
        <p:spPr bwMode="auto">
          <a:xfrm rot="256945">
            <a:off x="5840413" y="2814638"/>
            <a:ext cx="474662" cy="687387"/>
          </a:xfrm>
          <a:custGeom>
            <a:avLst/>
            <a:gdLst>
              <a:gd name="T0" fmla="*/ 2147483647 w 21600"/>
              <a:gd name="T1" fmla="*/ 0 h 31203"/>
              <a:gd name="T2" fmla="*/ 2147483647 w 21600"/>
              <a:gd name="T3" fmla="*/ 2147483647 h 31203"/>
              <a:gd name="T4" fmla="*/ 0 w 21600"/>
              <a:gd name="T5" fmla="*/ 2147483647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38100">
            <a:solidFill>
              <a:srgbClr val="BF55DB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14349" name="Content Placeholder 2"/>
          <p:cNvSpPr txBox="1"/>
          <p:nvPr/>
        </p:nvSpPr>
        <p:spPr bwMode="auto">
          <a:xfrm>
            <a:off x="3192463" y="1855788"/>
            <a:ext cx="8382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0" name="Content Placeholder 2"/>
          <p:cNvSpPr txBox="1"/>
          <p:nvPr/>
        </p:nvSpPr>
        <p:spPr bwMode="auto">
          <a:xfrm>
            <a:off x="5527675" y="2963863"/>
            <a:ext cx="8366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1" name="Content Placeholder 2"/>
          <p:cNvSpPr txBox="1"/>
          <p:nvPr/>
        </p:nvSpPr>
        <p:spPr bwMode="auto">
          <a:xfrm>
            <a:off x="3740150" y="4171950"/>
            <a:ext cx="8382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rPr>
              <a:t>04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8" name="Group 48"/>
          <p:cNvGrpSpPr/>
          <p:nvPr/>
        </p:nvGrpSpPr>
        <p:grpSpPr>
          <a:xfrm>
            <a:off x="5507192" y="4207080"/>
            <a:ext cx="401025" cy="401024"/>
            <a:chOff x="5607375" y="3562825"/>
            <a:chExt cx="587140" cy="587140"/>
          </a:xfrm>
          <a:noFill/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5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51"/>
          <p:cNvGrpSpPr/>
          <p:nvPr/>
        </p:nvGrpSpPr>
        <p:grpSpPr>
          <a:xfrm>
            <a:off x="2205201" y="2999728"/>
            <a:ext cx="576000" cy="576000"/>
            <a:chOff x="6665323" y="3562825"/>
            <a:chExt cx="587140" cy="587140"/>
          </a:xfrm>
          <a:noFill/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54"/>
          <p:cNvGrpSpPr/>
          <p:nvPr/>
        </p:nvGrpSpPr>
        <p:grpSpPr>
          <a:xfrm>
            <a:off x="4473457" y="2729596"/>
            <a:ext cx="401025" cy="401025"/>
            <a:chOff x="7740352" y="3562825"/>
            <a:chExt cx="587140" cy="587140"/>
          </a:xfrm>
          <a:noFill/>
        </p:grpSpPr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55" name="矩形 30"/>
          <p:cNvSpPr>
            <a:spLocks noChangeArrowheads="1"/>
          </p:cNvSpPr>
          <p:nvPr/>
        </p:nvSpPr>
        <p:spPr bwMode="auto">
          <a:xfrm>
            <a:off x="7070725" y="2132013"/>
            <a:ext cx="392271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56" name="文本框 31"/>
          <p:cNvSpPr txBox="1">
            <a:spLocks noChangeArrowheads="1"/>
          </p:cNvSpPr>
          <p:nvPr/>
        </p:nvSpPr>
        <p:spPr bwMode="auto">
          <a:xfrm>
            <a:off x="7070725" y="1730375"/>
            <a:ext cx="2797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57" name="矩形 32"/>
          <p:cNvSpPr>
            <a:spLocks noChangeArrowheads="1"/>
          </p:cNvSpPr>
          <p:nvPr/>
        </p:nvSpPr>
        <p:spPr bwMode="auto">
          <a:xfrm>
            <a:off x="7070725" y="4035425"/>
            <a:ext cx="392271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58" name="文本框 33"/>
          <p:cNvSpPr txBox="1">
            <a:spLocks noChangeArrowheads="1"/>
          </p:cNvSpPr>
          <p:nvPr/>
        </p:nvSpPr>
        <p:spPr bwMode="auto">
          <a:xfrm>
            <a:off x="7070725" y="3635375"/>
            <a:ext cx="2797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0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349" grpId="0"/>
      <p:bldP spid="14350" grpId="0"/>
      <p:bldP spid="14351" grpId="0"/>
      <p:bldP spid="14355" grpId="0"/>
      <p:bldP spid="14356" grpId="0"/>
      <p:bldP spid="14357" grpId="0"/>
      <p:bldP spid="143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536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536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2224088"/>
            <a:ext cx="41275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11"/>
          <p:cNvSpPr/>
          <p:nvPr/>
        </p:nvSpPr>
        <p:spPr>
          <a:xfrm>
            <a:off x="6750050" y="2224088"/>
            <a:ext cx="765175" cy="7651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Pie 13"/>
          <p:cNvSpPr/>
          <p:nvPr/>
        </p:nvSpPr>
        <p:spPr>
          <a:xfrm>
            <a:off x="6750050" y="2224088"/>
            <a:ext cx="765175" cy="765175"/>
          </a:xfrm>
          <a:prstGeom prst="pie">
            <a:avLst>
              <a:gd name="adj1" fmla="val 2818501"/>
              <a:gd name="adj2" fmla="val 16200000"/>
            </a:avLst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67" name="TextBox 14"/>
          <p:cNvSpPr txBox="1">
            <a:spLocks noChangeArrowheads="1"/>
          </p:cNvSpPr>
          <p:nvPr/>
        </p:nvSpPr>
        <p:spPr bwMode="auto">
          <a:xfrm>
            <a:off x="6697663" y="2478088"/>
            <a:ext cx="5159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64%</a:t>
            </a:r>
          </a:p>
        </p:txBody>
      </p:sp>
      <p:sp>
        <p:nvSpPr>
          <p:cNvPr id="10" name="Oval 16"/>
          <p:cNvSpPr/>
          <p:nvPr/>
        </p:nvSpPr>
        <p:spPr>
          <a:xfrm>
            <a:off x="6750050" y="3632200"/>
            <a:ext cx="765175" cy="7651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Pie 17"/>
          <p:cNvSpPr/>
          <p:nvPr/>
        </p:nvSpPr>
        <p:spPr>
          <a:xfrm>
            <a:off x="6750050" y="3632200"/>
            <a:ext cx="765175" cy="765175"/>
          </a:xfrm>
          <a:prstGeom prst="pie">
            <a:avLst>
              <a:gd name="adj1" fmla="val 18836191"/>
              <a:gd name="adj2" fmla="val 16200000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70" name="TextBox 18"/>
          <p:cNvSpPr txBox="1">
            <a:spLocks noChangeArrowheads="1"/>
          </p:cNvSpPr>
          <p:nvPr/>
        </p:nvSpPr>
        <p:spPr bwMode="auto">
          <a:xfrm>
            <a:off x="6697663" y="3886200"/>
            <a:ext cx="5159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90%</a:t>
            </a:r>
          </a:p>
        </p:txBody>
      </p:sp>
      <p:sp>
        <p:nvSpPr>
          <p:cNvPr id="13" name="Oval 20"/>
          <p:cNvSpPr/>
          <p:nvPr/>
        </p:nvSpPr>
        <p:spPr>
          <a:xfrm>
            <a:off x="6750050" y="5064125"/>
            <a:ext cx="765175" cy="7651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Pie 21"/>
          <p:cNvSpPr/>
          <p:nvPr/>
        </p:nvSpPr>
        <p:spPr>
          <a:xfrm>
            <a:off x="6750050" y="5064125"/>
            <a:ext cx="765175" cy="765175"/>
          </a:xfrm>
          <a:prstGeom prst="pie">
            <a:avLst>
              <a:gd name="adj1" fmla="val 6142937"/>
              <a:gd name="adj2" fmla="val 16200000"/>
            </a:avLst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373" name="TextBox 22"/>
          <p:cNvSpPr txBox="1">
            <a:spLocks noChangeArrowheads="1"/>
          </p:cNvSpPr>
          <p:nvPr/>
        </p:nvSpPr>
        <p:spPr bwMode="auto">
          <a:xfrm>
            <a:off x="6697663" y="5318125"/>
            <a:ext cx="5159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48%</a:t>
            </a:r>
          </a:p>
        </p:txBody>
      </p:sp>
      <p:grpSp>
        <p:nvGrpSpPr>
          <p:cNvPr id="15374" name="组合 15"/>
          <p:cNvGrpSpPr/>
          <p:nvPr/>
        </p:nvGrpSpPr>
        <p:grpSpPr bwMode="auto">
          <a:xfrm>
            <a:off x="7720013" y="2201863"/>
            <a:ext cx="2370137" cy="831850"/>
            <a:chOff x="6964391" y="2269638"/>
            <a:chExt cx="2370109" cy="831810"/>
          </a:xfrm>
        </p:grpSpPr>
        <p:sp>
          <p:nvSpPr>
            <p:cNvPr id="15382" name="矩形 16"/>
            <p:cNvSpPr>
              <a:spLocks noChangeArrowheads="1"/>
            </p:cNvSpPr>
            <p:nvPr/>
          </p:nvSpPr>
          <p:spPr bwMode="auto">
            <a:xfrm>
              <a:off x="6964391" y="2584283"/>
              <a:ext cx="2370109" cy="517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l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383" name="TextBox 13"/>
            <p:cNvSpPr txBox="1">
              <a:spLocks noChangeArrowheads="1"/>
            </p:cNvSpPr>
            <p:nvPr/>
          </p:nvSpPr>
          <p:spPr bwMode="auto">
            <a:xfrm>
              <a:off x="6964391" y="2269638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5375" name="组合 18"/>
          <p:cNvGrpSpPr/>
          <p:nvPr/>
        </p:nvGrpSpPr>
        <p:grpSpPr bwMode="auto">
          <a:xfrm>
            <a:off x="7720013" y="3632200"/>
            <a:ext cx="2370137" cy="831850"/>
            <a:chOff x="6964391" y="2269638"/>
            <a:chExt cx="2370109" cy="831810"/>
          </a:xfrm>
        </p:grpSpPr>
        <p:sp>
          <p:nvSpPr>
            <p:cNvPr id="15380" name="矩形 19"/>
            <p:cNvSpPr>
              <a:spLocks noChangeArrowheads="1"/>
            </p:cNvSpPr>
            <p:nvPr/>
          </p:nvSpPr>
          <p:spPr bwMode="auto">
            <a:xfrm>
              <a:off x="6964391" y="2584283"/>
              <a:ext cx="2370109" cy="517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l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381" name="TextBox 13"/>
            <p:cNvSpPr txBox="1">
              <a:spLocks noChangeArrowheads="1"/>
            </p:cNvSpPr>
            <p:nvPr/>
          </p:nvSpPr>
          <p:spPr bwMode="auto">
            <a:xfrm>
              <a:off x="6964391" y="2269638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5376" name="组合 21"/>
          <p:cNvGrpSpPr/>
          <p:nvPr/>
        </p:nvGrpSpPr>
        <p:grpSpPr bwMode="auto">
          <a:xfrm>
            <a:off x="7720013" y="5041900"/>
            <a:ext cx="2370137" cy="831850"/>
            <a:chOff x="6964391" y="2269638"/>
            <a:chExt cx="2370109" cy="831810"/>
          </a:xfrm>
        </p:grpSpPr>
        <p:sp>
          <p:nvSpPr>
            <p:cNvPr id="15378" name="矩形 22"/>
            <p:cNvSpPr>
              <a:spLocks noChangeArrowheads="1"/>
            </p:cNvSpPr>
            <p:nvPr/>
          </p:nvSpPr>
          <p:spPr bwMode="auto">
            <a:xfrm>
              <a:off x="6964391" y="2584283"/>
              <a:ext cx="2370109" cy="517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l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379" name="TextBox 13"/>
            <p:cNvSpPr txBox="1">
              <a:spLocks noChangeArrowheads="1"/>
            </p:cNvSpPr>
            <p:nvPr/>
          </p:nvSpPr>
          <p:spPr bwMode="auto">
            <a:xfrm>
              <a:off x="6964391" y="2269638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rcRect t="6378" b="7731"/>
          <a:stretch>
            <a:fillRect/>
          </a:stretch>
        </p:blipFill>
        <p:spPr>
          <a:xfrm>
            <a:off x="2108200" y="2363521"/>
            <a:ext cx="3835399" cy="2181302"/>
          </a:xfrm>
          <a:custGeom>
            <a:avLst/>
            <a:gdLst>
              <a:gd name="connsiteX0" fmla="*/ 0 w 3835399"/>
              <a:gd name="connsiteY0" fmla="*/ 0 h 2181302"/>
              <a:gd name="connsiteX1" fmla="*/ 3835399 w 3835399"/>
              <a:gd name="connsiteY1" fmla="*/ 0 h 2181302"/>
              <a:gd name="connsiteX2" fmla="*/ 3835399 w 3835399"/>
              <a:gd name="connsiteY2" fmla="*/ 2181302 h 2181302"/>
              <a:gd name="connsiteX3" fmla="*/ 0 w 3835399"/>
              <a:gd name="connsiteY3" fmla="*/ 2181302 h 218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5399" h="2181302">
                <a:moveTo>
                  <a:pt x="0" y="0"/>
                </a:moveTo>
                <a:lnTo>
                  <a:pt x="3835399" y="0"/>
                </a:lnTo>
                <a:lnTo>
                  <a:pt x="3835399" y="2181302"/>
                </a:lnTo>
                <a:lnTo>
                  <a:pt x="0" y="218130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803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367" grpId="0"/>
      <p:bldP spid="10" grpId="0" animBg="1"/>
      <p:bldP spid="11" grpId="0" animBg="1"/>
      <p:bldP spid="15370" grpId="0"/>
      <p:bldP spid="13" grpId="0" animBg="1"/>
      <p:bldP spid="14" grpId="0" animBg="1"/>
      <p:bldP spid="153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2"/>
          <p:cNvGrpSpPr/>
          <p:nvPr/>
        </p:nvGrpSpPr>
        <p:grpSpPr>
          <a:xfrm>
            <a:off x="4394819" y="1885348"/>
            <a:ext cx="3402363" cy="3321353"/>
            <a:chOff x="2971800" y="1123056"/>
            <a:chExt cx="3200400" cy="3124199"/>
          </a:xfrm>
          <a:solidFill>
            <a:srgbClr val="F77258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3028818" y="1123056"/>
              <a:ext cx="2487827" cy="2473554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FF6CE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634920" y="1180212"/>
              <a:ext cx="2537280" cy="2416398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BF55D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971800" y="1792659"/>
              <a:ext cx="2544844" cy="2420925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627356" y="1778794"/>
              <a:ext cx="2484336" cy="2468461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F8D84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389" name="Oval 75"/>
          <p:cNvSpPr>
            <a:spLocks noChangeArrowheads="1"/>
          </p:cNvSpPr>
          <p:nvPr/>
        </p:nvSpPr>
        <p:spPr bwMode="auto">
          <a:xfrm>
            <a:off x="8212138" y="247015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0" name="Oval 76"/>
          <p:cNvSpPr>
            <a:spLocks noChangeArrowheads="1"/>
          </p:cNvSpPr>
          <p:nvPr/>
        </p:nvSpPr>
        <p:spPr bwMode="auto">
          <a:xfrm>
            <a:off x="8212138" y="4140200"/>
            <a:ext cx="554037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04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Oval 79"/>
          <p:cNvSpPr>
            <a:spLocks noChangeArrowheads="1"/>
          </p:cNvSpPr>
          <p:nvPr/>
        </p:nvSpPr>
        <p:spPr bwMode="auto">
          <a:xfrm>
            <a:off x="3419475" y="247015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Oval 81"/>
          <p:cNvSpPr>
            <a:spLocks noChangeArrowheads="1"/>
          </p:cNvSpPr>
          <p:nvPr/>
        </p:nvSpPr>
        <p:spPr bwMode="auto">
          <a:xfrm>
            <a:off x="3419475" y="4140200"/>
            <a:ext cx="552450" cy="561975"/>
          </a:xfrm>
          <a:prstGeom prst="ellipse">
            <a:avLst/>
          </a:prstGeom>
          <a:noFill/>
          <a:ln w="9525">
            <a:solidFill>
              <a:srgbClr val="F04077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ntAwesome"/>
                <a:ea typeface="宋体" panose="02010600030101010101" pitchFamily="2" charset="-122"/>
                <a:cs typeface="+mn-cs"/>
              </a:rPr>
              <a:t>03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8943975" y="2720975"/>
            <a:ext cx="2279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4" name="TextBox 13"/>
          <p:cNvSpPr txBox="1">
            <a:spLocks noChangeArrowheads="1"/>
          </p:cNvSpPr>
          <p:nvPr/>
        </p:nvSpPr>
        <p:spPr bwMode="auto">
          <a:xfrm>
            <a:off x="8943975" y="2406650"/>
            <a:ext cx="13763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5" name="矩形 16"/>
          <p:cNvSpPr>
            <a:spLocks noChangeArrowheads="1"/>
          </p:cNvSpPr>
          <p:nvPr/>
        </p:nvSpPr>
        <p:spPr bwMode="auto">
          <a:xfrm>
            <a:off x="8943975" y="4352925"/>
            <a:ext cx="2279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6" name="TextBox 13"/>
          <p:cNvSpPr txBox="1">
            <a:spLocks noChangeArrowheads="1"/>
          </p:cNvSpPr>
          <p:nvPr/>
        </p:nvSpPr>
        <p:spPr bwMode="auto">
          <a:xfrm>
            <a:off x="8943975" y="4038600"/>
            <a:ext cx="13763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7" name="矩形 18"/>
          <p:cNvSpPr>
            <a:spLocks noChangeArrowheads="1"/>
          </p:cNvSpPr>
          <p:nvPr/>
        </p:nvSpPr>
        <p:spPr bwMode="auto">
          <a:xfrm>
            <a:off x="903288" y="2720975"/>
            <a:ext cx="22780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>
            <a:spLocks noChangeArrowheads="1"/>
          </p:cNvSpPr>
          <p:nvPr/>
        </p:nvSpPr>
        <p:spPr bwMode="auto">
          <a:xfrm>
            <a:off x="1804988" y="2406650"/>
            <a:ext cx="1376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399" name="矩形 20"/>
          <p:cNvSpPr>
            <a:spLocks noChangeArrowheads="1"/>
          </p:cNvSpPr>
          <p:nvPr/>
        </p:nvSpPr>
        <p:spPr bwMode="auto">
          <a:xfrm>
            <a:off x="903288" y="4352925"/>
            <a:ext cx="22780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>
            <a:spLocks noChangeArrowheads="1"/>
          </p:cNvSpPr>
          <p:nvPr/>
        </p:nvSpPr>
        <p:spPr bwMode="auto">
          <a:xfrm>
            <a:off x="1804988" y="4038600"/>
            <a:ext cx="1376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1" grpId="0" animBg="1"/>
      <p:bldP spid="16392" grpId="0" animBg="1"/>
      <p:bldP spid="16393" grpId="0"/>
      <p:bldP spid="16394" grpId="0"/>
      <p:bldP spid="16395" grpId="0"/>
      <p:bldP spid="16396" grpId="0"/>
      <p:bldP spid="16397" grpId="0"/>
      <p:bldP spid="16398" grpId="0"/>
      <p:bldP spid="16399" grpId="0"/>
      <p:bldP spid="164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741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Freeform 256"/>
          <p:cNvSpPr/>
          <p:nvPr/>
        </p:nvSpPr>
        <p:spPr bwMode="auto">
          <a:xfrm>
            <a:off x="7848600" y="2027238"/>
            <a:ext cx="1820863" cy="1247775"/>
          </a:xfrm>
          <a:custGeom>
            <a:avLst/>
            <a:gdLst>
              <a:gd name="T0" fmla="*/ 2147483647 w 969"/>
              <a:gd name="T1" fmla="*/ 2147483647 h 664"/>
              <a:gd name="T2" fmla="*/ 2147483647 w 969"/>
              <a:gd name="T3" fmla="*/ 2147483647 h 664"/>
              <a:gd name="T4" fmla="*/ 2147483647 w 969"/>
              <a:gd name="T5" fmla="*/ 2147483647 h 664"/>
              <a:gd name="T6" fmla="*/ 2147483647 w 969"/>
              <a:gd name="T7" fmla="*/ 2147483647 h 664"/>
              <a:gd name="T8" fmla="*/ 2147483647 w 969"/>
              <a:gd name="T9" fmla="*/ 2147483647 h 664"/>
              <a:gd name="T10" fmla="*/ 2147483647 w 969"/>
              <a:gd name="T11" fmla="*/ 2147483647 h 664"/>
              <a:gd name="T12" fmla="*/ 2147483647 w 969"/>
              <a:gd name="T13" fmla="*/ 2147483647 h 664"/>
              <a:gd name="T14" fmla="*/ 2147483647 w 969"/>
              <a:gd name="T15" fmla="*/ 2147483647 h 664"/>
              <a:gd name="T16" fmla="*/ 2147483647 w 969"/>
              <a:gd name="T17" fmla="*/ 2147483647 h 664"/>
              <a:gd name="T18" fmla="*/ 2147483647 w 969"/>
              <a:gd name="T19" fmla="*/ 2147483647 h 664"/>
              <a:gd name="T20" fmla="*/ 2147483647 w 969"/>
              <a:gd name="T21" fmla="*/ 2147483647 h 664"/>
              <a:gd name="T22" fmla="*/ 2147483647 w 969"/>
              <a:gd name="T23" fmla="*/ 2147483647 h 664"/>
              <a:gd name="T24" fmla="*/ 2147483647 w 969"/>
              <a:gd name="T25" fmla="*/ 2147483647 h 664"/>
              <a:gd name="T26" fmla="*/ 2147483647 w 969"/>
              <a:gd name="T27" fmla="*/ 2147483647 h 664"/>
              <a:gd name="T28" fmla="*/ 2147483647 w 969"/>
              <a:gd name="T29" fmla="*/ 2147483647 h 664"/>
              <a:gd name="T30" fmla="*/ 2147483647 w 969"/>
              <a:gd name="T31" fmla="*/ 2147483647 h 664"/>
              <a:gd name="T32" fmla="*/ 2147483647 w 969"/>
              <a:gd name="T33" fmla="*/ 2147483647 h 664"/>
              <a:gd name="T34" fmla="*/ 2147483647 w 969"/>
              <a:gd name="T35" fmla="*/ 0 h 664"/>
              <a:gd name="T36" fmla="*/ 2147483647 w 969"/>
              <a:gd name="T37" fmla="*/ 2147483647 h 664"/>
              <a:gd name="T38" fmla="*/ 2147483647 w 969"/>
              <a:gd name="T39" fmla="*/ 2147483647 h 664"/>
              <a:gd name="T40" fmla="*/ 2147483647 w 969"/>
              <a:gd name="T41" fmla="*/ 2147483647 h 664"/>
              <a:gd name="T42" fmla="*/ 2147483647 w 969"/>
              <a:gd name="T43" fmla="*/ 2147483647 h 664"/>
              <a:gd name="T44" fmla="*/ 2147483647 w 969"/>
              <a:gd name="T45" fmla="*/ 2147483647 h 664"/>
              <a:gd name="T46" fmla="*/ 2147483647 w 969"/>
              <a:gd name="T47" fmla="*/ 2147483647 h 664"/>
              <a:gd name="T48" fmla="*/ 2147483647 w 969"/>
              <a:gd name="T49" fmla="*/ 2147483647 h 664"/>
              <a:gd name="T50" fmla="*/ 2147483647 w 969"/>
              <a:gd name="T51" fmla="*/ 2147483647 h 664"/>
              <a:gd name="T52" fmla="*/ 2147483647 w 969"/>
              <a:gd name="T53" fmla="*/ 2147483647 h 664"/>
              <a:gd name="T54" fmla="*/ 2147483647 w 969"/>
              <a:gd name="T55" fmla="*/ 2147483647 h 664"/>
              <a:gd name="T56" fmla="*/ 2147483647 w 969"/>
              <a:gd name="T57" fmla="*/ 2147483647 h 664"/>
              <a:gd name="T58" fmla="*/ 2147483647 w 969"/>
              <a:gd name="T59" fmla="*/ 2147483647 h 664"/>
              <a:gd name="T60" fmla="*/ 2147483647 w 969"/>
              <a:gd name="T61" fmla="*/ 2147483647 h 664"/>
              <a:gd name="T62" fmla="*/ 2147483647 w 969"/>
              <a:gd name="T63" fmla="*/ 2147483647 h 664"/>
              <a:gd name="T64" fmla="*/ 2147483647 w 969"/>
              <a:gd name="T65" fmla="*/ 2147483647 h 664"/>
              <a:gd name="T66" fmla="*/ 2147483647 w 969"/>
              <a:gd name="T67" fmla="*/ 2147483647 h 664"/>
              <a:gd name="T68" fmla="*/ 2147483647 w 969"/>
              <a:gd name="T69" fmla="*/ 2147483647 h 66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969"/>
              <a:gd name="T106" fmla="*/ 0 h 664"/>
              <a:gd name="T107" fmla="*/ 969 w 969"/>
              <a:gd name="T108" fmla="*/ 664 h 66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969" h="664">
                <a:moveTo>
                  <a:pt x="232" y="664"/>
                </a:moveTo>
                <a:lnTo>
                  <a:pt x="232" y="664"/>
                </a:lnTo>
                <a:lnTo>
                  <a:pt x="241" y="644"/>
                </a:lnTo>
                <a:lnTo>
                  <a:pt x="251" y="622"/>
                </a:lnTo>
                <a:lnTo>
                  <a:pt x="261" y="601"/>
                </a:lnTo>
                <a:lnTo>
                  <a:pt x="273" y="580"/>
                </a:lnTo>
                <a:lnTo>
                  <a:pt x="285" y="561"/>
                </a:lnTo>
                <a:lnTo>
                  <a:pt x="298" y="541"/>
                </a:lnTo>
                <a:lnTo>
                  <a:pt x="311" y="522"/>
                </a:lnTo>
                <a:lnTo>
                  <a:pt x="325" y="504"/>
                </a:lnTo>
                <a:lnTo>
                  <a:pt x="339" y="485"/>
                </a:lnTo>
                <a:lnTo>
                  <a:pt x="355" y="469"/>
                </a:lnTo>
                <a:lnTo>
                  <a:pt x="372" y="452"/>
                </a:lnTo>
                <a:lnTo>
                  <a:pt x="387" y="435"/>
                </a:lnTo>
                <a:lnTo>
                  <a:pt x="404" y="419"/>
                </a:lnTo>
                <a:lnTo>
                  <a:pt x="422" y="404"/>
                </a:lnTo>
                <a:lnTo>
                  <a:pt x="440" y="389"/>
                </a:lnTo>
                <a:lnTo>
                  <a:pt x="460" y="375"/>
                </a:lnTo>
                <a:lnTo>
                  <a:pt x="478" y="362"/>
                </a:lnTo>
                <a:lnTo>
                  <a:pt x="499" y="349"/>
                </a:lnTo>
                <a:lnTo>
                  <a:pt x="518" y="338"/>
                </a:lnTo>
                <a:lnTo>
                  <a:pt x="539" y="326"/>
                </a:lnTo>
                <a:lnTo>
                  <a:pt x="560" y="316"/>
                </a:lnTo>
                <a:lnTo>
                  <a:pt x="582" y="305"/>
                </a:lnTo>
                <a:lnTo>
                  <a:pt x="604" y="296"/>
                </a:lnTo>
                <a:lnTo>
                  <a:pt x="626" y="288"/>
                </a:lnTo>
                <a:lnTo>
                  <a:pt x="648" y="281"/>
                </a:lnTo>
                <a:lnTo>
                  <a:pt x="671" y="274"/>
                </a:lnTo>
                <a:lnTo>
                  <a:pt x="694" y="268"/>
                </a:lnTo>
                <a:lnTo>
                  <a:pt x="718" y="262"/>
                </a:lnTo>
                <a:lnTo>
                  <a:pt x="742" y="258"/>
                </a:lnTo>
                <a:lnTo>
                  <a:pt x="767" y="255"/>
                </a:lnTo>
                <a:lnTo>
                  <a:pt x="792" y="252"/>
                </a:lnTo>
                <a:lnTo>
                  <a:pt x="816" y="251"/>
                </a:lnTo>
                <a:lnTo>
                  <a:pt x="969" y="129"/>
                </a:lnTo>
                <a:lnTo>
                  <a:pt x="849" y="0"/>
                </a:lnTo>
                <a:lnTo>
                  <a:pt x="812" y="2"/>
                </a:lnTo>
                <a:lnTo>
                  <a:pt x="777" y="3"/>
                </a:lnTo>
                <a:lnTo>
                  <a:pt x="741" y="7"/>
                </a:lnTo>
                <a:lnTo>
                  <a:pt x="707" y="12"/>
                </a:lnTo>
                <a:lnTo>
                  <a:pt x="672" y="17"/>
                </a:lnTo>
                <a:lnTo>
                  <a:pt x="639" y="25"/>
                </a:lnTo>
                <a:lnTo>
                  <a:pt x="605" y="33"/>
                </a:lnTo>
                <a:lnTo>
                  <a:pt x="573" y="43"/>
                </a:lnTo>
                <a:lnTo>
                  <a:pt x="540" y="54"/>
                </a:lnTo>
                <a:lnTo>
                  <a:pt x="509" y="65"/>
                </a:lnTo>
                <a:lnTo>
                  <a:pt x="478" y="78"/>
                </a:lnTo>
                <a:lnTo>
                  <a:pt x="447" y="93"/>
                </a:lnTo>
                <a:lnTo>
                  <a:pt x="417" y="108"/>
                </a:lnTo>
                <a:lnTo>
                  <a:pt x="387" y="124"/>
                </a:lnTo>
                <a:lnTo>
                  <a:pt x="359" y="142"/>
                </a:lnTo>
                <a:lnTo>
                  <a:pt x="331" y="160"/>
                </a:lnTo>
                <a:lnTo>
                  <a:pt x="304" y="179"/>
                </a:lnTo>
                <a:lnTo>
                  <a:pt x="277" y="199"/>
                </a:lnTo>
                <a:lnTo>
                  <a:pt x="251" y="220"/>
                </a:lnTo>
                <a:lnTo>
                  <a:pt x="226" y="242"/>
                </a:lnTo>
                <a:lnTo>
                  <a:pt x="202" y="265"/>
                </a:lnTo>
                <a:lnTo>
                  <a:pt x="180" y="288"/>
                </a:lnTo>
                <a:lnTo>
                  <a:pt x="156" y="313"/>
                </a:lnTo>
                <a:lnTo>
                  <a:pt x="136" y="339"/>
                </a:lnTo>
                <a:lnTo>
                  <a:pt x="115" y="365"/>
                </a:lnTo>
                <a:lnTo>
                  <a:pt x="95" y="392"/>
                </a:lnTo>
                <a:lnTo>
                  <a:pt x="77" y="419"/>
                </a:lnTo>
                <a:lnTo>
                  <a:pt x="59" y="448"/>
                </a:lnTo>
                <a:lnTo>
                  <a:pt x="42" y="476"/>
                </a:lnTo>
                <a:lnTo>
                  <a:pt x="27" y="506"/>
                </a:lnTo>
                <a:lnTo>
                  <a:pt x="12" y="536"/>
                </a:lnTo>
                <a:lnTo>
                  <a:pt x="0" y="567"/>
                </a:lnTo>
                <a:lnTo>
                  <a:pt x="156" y="492"/>
                </a:lnTo>
                <a:lnTo>
                  <a:pt x="232" y="664"/>
                </a:ln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0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Freeform 257"/>
          <p:cNvSpPr/>
          <p:nvPr/>
        </p:nvSpPr>
        <p:spPr bwMode="auto">
          <a:xfrm>
            <a:off x="9455150" y="2032000"/>
            <a:ext cx="1641475" cy="1504950"/>
          </a:xfrm>
          <a:custGeom>
            <a:avLst/>
            <a:gdLst>
              <a:gd name="T0" fmla="*/ 0 w 875"/>
              <a:gd name="T1" fmla="*/ 2147483647 h 801"/>
              <a:gd name="T2" fmla="*/ 2147483647 w 875"/>
              <a:gd name="T3" fmla="*/ 2147483647 h 801"/>
              <a:gd name="T4" fmla="*/ 2147483647 w 875"/>
              <a:gd name="T5" fmla="*/ 2147483647 h 801"/>
              <a:gd name="T6" fmla="*/ 2147483647 w 875"/>
              <a:gd name="T7" fmla="*/ 2147483647 h 801"/>
              <a:gd name="T8" fmla="*/ 2147483647 w 875"/>
              <a:gd name="T9" fmla="*/ 2147483647 h 801"/>
              <a:gd name="T10" fmla="*/ 2147483647 w 875"/>
              <a:gd name="T11" fmla="*/ 2147483647 h 801"/>
              <a:gd name="T12" fmla="*/ 2147483647 w 875"/>
              <a:gd name="T13" fmla="*/ 2147483647 h 801"/>
              <a:gd name="T14" fmla="*/ 2147483647 w 875"/>
              <a:gd name="T15" fmla="*/ 2147483647 h 801"/>
              <a:gd name="T16" fmla="*/ 2147483647 w 875"/>
              <a:gd name="T17" fmla="*/ 2147483647 h 801"/>
              <a:gd name="T18" fmla="*/ 2147483647 w 875"/>
              <a:gd name="T19" fmla="*/ 2147483647 h 801"/>
              <a:gd name="T20" fmla="*/ 2147483647 w 875"/>
              <a:gd name="T21" fmla="*/ 2147483647 h 801"/>
              <a:gd name="T22" fmla="*/ 2147483647 w 875"/>
              <a:gd name="T23" fmla="*/ 2147483647 h 801"/>
              <a:gd name="T24" fmla="*/ 2147483647 w 875"/>
              <a:gd name="T25" fmla="*/ 2147483647 h 801"/>
              <a:gd name="T26" fmla="*/ 2147483647 w 875"/>
              <a:gd name="T27" fmla="*/ 2147483647 h 801"/>
              <a:gd name="T28" fmla="*/ 2147483647 w 875"/>
              <a:gd name="T29" fmla="*/ 2147483647 h 801"/>
              <a:gd name="T30" fmla="*/ 2147483647 w 875"/>
              <a:gd name="T31" fmla="*/ 2147483647 h 801"/>
              <a:gd name="T32" fmla="*/ 2147483647 w 875"/>
              <a:gd name="T33" fmla="*/ 2147483647 h 801"/>
              <a:gd name="T34" fmla="*/ 2147483647 w 875"/>
              <a:gd name="T35" fmla="*/ 2147483647 h 801"/>
              <a:gd name="T36" fmla="*/ 2147483647 w 875"/>
              <a:gd name="T37" fmla="*/ 2147483647 h 801"/>
              <a:gd name="T38" fmla="*/ 2147483647 w 875"/>
              <a:gd name="T39" fmla="*/ 2147483647 h 801"/>
              <a:gd name="T40" fmla="*/ 2147483647 w 875"/>
              <a:gd name="T41" fmla="*/ 2147483647 h 801"/>
              <a:gd name="T42" fmla="*/ 2147483647 w 875"/>
              <a:gd name="T43" fmla="*/ 2147483647 h 801"/>
              <a:gd name="T44" fmla="*/ 2147483647 w 875"/>
              <a:gd name="T45" fmla="*/ 2147483647 h 801"/>
              <a:gd name="T46" fmla="*/ 2147483647 w 875"/>
              <a:gd name="T47" fmla="*/ 2147483647 h 801"/>
              <a:gd name="T48" fmla="*/ 2147483647 w 875"/>
              <a:gd name="T49" fmla="*/ 2147483647 h 801"/>
              <a:gd name="T50" fmla="*/ 2147483647 w 875"/>
              <a:gd name="T51" fmla="*/ 2147483647 h 801"/>
              <a:gd name="T52" fmla="*/ 2147483647 w 875"/>
              <a:gd name="T53" fmla="*/ 2147483647 h 801"/>
              <a:gd name="T54" fmla="*/ 2147483647 w 875"/>
              <a:gd name="T55" fmla="*/ 2147483647 h 801"/>
              <a:gd name="T56" fmla="*/ 2147483647 w 875"/>
              <a:gd name="T57" fmla="*/ 2147483647 h 801"/>
              <a:gd name="T58" fmla="*/ 2147483647 w 875"/>
              <a:gd name="T59" fmla="*/ 2147483647 h 801"/>
              <a:gd name="T60" fmla="*/ 2147483647 w 875"/>
              <a:gd name="T61" fmla="*/ 2147483647 h 801"/>
              <a:gd name="T62" fmla="*/ 2147483647 w 875"/>
              <a:gd name="T63" fmla="*/ 2147483647 h 801"/>
              <a:gd name="T64" fmla="*/ 2147483647 w 875"/>
              <a:gd name="T65" fmla="*/ 2147483647 h 801"/>
              <a:gd name="T66" fmla="*/ 2147483647 w 875"/>
              <a:gd name="T67" fmla="*/ 2147483647 h 801"/>
              <a:gd name="T68" fmla="*/ 2147483647 w 875"/>
              <a:gd name="T69" fmla="*/ 2147483647 h 8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75"/>
              <a:gd name="T106" fmla="*/ 0 h 801"/>
              <a:gd name="T107" fmla="*/ 875 w 875"/>
              <a:gd name="T108" fmla="*/ 801 h 80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75" h="801">
                <a:moveTo>
                  <a:pt x="0" y="249"/>
                </a:moveTo>
                <a:lnTo>
                  <a:pt x="0" y="249"/>
                </a:lnTo>
                <a:lnTo>
                  <a:pt x="26" y="249"/>
                </a:lnTo>
                <a:lnTo>
                  <a:pt x="53" y="251"/>
                </a:lnTo>
                <a:lnTo>
                  <a:pt x="79" y="254"/>
                </a:lnTo>
                <a:lnTo>
                  <a:pt x="105" y="258"/>
                </a:lnTo>
                <a:lnTo>
                  <a:pt x="131" y="262"/>
                </a:lnTo>
                <a:lnTo>
                  <a:pt x="156" y="268"/>
                </a:lnTo>
                <a:lnTo>
                  <a:pt x="180" y="275"/>
                </a:lnTo>
                <a:lnTo>
                  <a:pt x="205" y="282"/>
                </a:lnTo>
                <a:lnTo>
                  <a:pt x="228" y="290"/>
                </a:lnTo>
                <a:lnTo>
                  <a:pt x="253" y="299"/>
                </a:lnTo>
                <a:lnTo>
                  <a:pt x="275" y="310"/>
                </a:lnTo>
                <a:lnTo>
                  <a:pt x="298" y="320"/>
                </a:lnTo>
                <a:lnTo>
                  <a:pt x="320" y="333"/>
                </a:lnTo>
                <a:lnTo>
                  <a:pt x="341" y="345"/>
                </a:lnTo>
                <a:lnTo>
                  <a:pt x="363" y="359"/>
                </a:lnTo>
                <a:lnTo>
                  <a:pt x="384" y="372"/>
                </a:lnTo>
                <a:lnTo>
                  <a:pt x="403" y="387"/>
                </a:lnTo>
                <a:lnTo>
                  <a:pt x="423" y="403"/>
                </a:lnTo>
                <a:lnTo>
                  <a:pt x="441" y="419"/>
                </a:lnTo>
                <a:lnTo>
                  <a:pt x="459" y="435"/>
                </a:lnTo>
                <a:lnTo>
                  <a:pt x="477" y="454"/>
                </a:lnTo>
                <a:lnTo>
                  <a:pt x="494" y="472"/>
                </a:lnTo>
                <a:lnTo>
                  <a:pt x="510" y="491"/>
                </a:lnTo>
                <a:lnTo>
                  <a:pt x="525" y="511"/>
                </a:lnTo>
                <a:lnTo>
                  <a:pt x="540" y="530"/>
                </a:lnTo>
                <a:lnTo>
                  <a:pt x="554" y="551"/>
                </a:lnTo>
                <a:lnTo>
                  <a:pt x="567" y="572"/>
                </a:lnTo>
                <a:lnTo>
                  <a:pt x="580" y="594"/>
                </a:lnTo>
                <a:lnTo>
                  <a:pt x="591" y="616"/>
                </a:lnTo>
                <a:lnTo>
                  <a:pt x="602" y="638"/>
                </a:lnTo>
                <a:lnTo>
                  <a:pt x="611" y="661"/>
                </a:lnTo>
                <a:lnTo>
                  <a:pt x="620" y="684"/>
                </a:lnTo>
                <a:lnTo>
                  <a:pt x="778" y="801"/>
                </a:lnTo>
                <a:lnTo>
                  <a:pt x="875" y="652"/>
                </a:lnTo>
                <a:lnTo>
                  <a:pt x="864" y="618"/>
                </a:lnTo>
                <a:lnTo>
                  <a:pt x="852" y="584"/>
                </a:lnTo>
                <a:lnTo>
                  <a:pt x="839" y="552"/>
                </a:lnTo>
                <a:lnTo>
                  <a:pt x="823" y="520"/>
                </a:lnTo>
                <a:lnTo>
                  <a:pt x="808" y="487"/>
                </a:lnTo>
                <a:lnTo>
                  <a:pt x="791" y="457"/>
                </a:lnTo>
                <a:lnTo>
                  <a:pt x="773" y="426"/>
                </a:lnTo>
                <a:lnTo>
                  <a:pt x="753" y="398"/>
                </a:lnTo>
                <a:lnTo>
                  <a:pt x="733" y="369"/>
                </a:lnTo>
                <a:lnTo>
                  <a:pt x="712" y="341"/>
                </a:lnTo>
                <a:lnTo>
                  <a:pt x="689" y="314"/>
                </a:lnTo>
                <a:lnTo>
                  <a:pt x="665" y="288"/>
                </a:lnTo>
                <a:lnTo>
                  <a:pt x="641" y="263"/>
                </a:lnTo>
                <a:lnTo>
                  <a:pt x="616" y="238"/>
                </a:lnTo>
                <a:lnTo>
                  <a:pt x="589" y="215"/>
                </a:lnTo>
                <a:lnTo>
                  <a:pt x="562" y="193"/>
                </a:lnTo>
                <a:lnTo>
                  <a:pt x="534" y="172"/>
                </a:lnTo>
                <a:lnTo>
                  <a:pt x="505" y="153"/>
                </a:lnTo>
                <a:lnTo>
                  <a:pt x="475" y="133"/>
                </a:lnTo>
                <a:lnTo>
                  <a:pt x="445" y="115"/>
                </a:lnTo>
                <a:lnTo>
                  <a:pt x="412" y="98"/>
                </a:lnTo>
                <a:lnTo>
                  <a:pt x="381" y="83"/>
                </a:lnTo>
                <a:lnTo>
                  <a:pt x="348" y="69"/>
                </a:lnTo>
                <a:lnTo>
                  <a:pt x="315" y="56"/>
                </a:lnTo>
                <a:lnTo>
                  <a:pt x="280" y="44"/>
                </a:lnTo>
                <a:lnTo>
                  <a:pt x="247" y="33"/>
                </a:lnTo>
                <a:lnTo>
                  <a:pt x="212" y="24"/>
                </a:lnTo>
                <a:lnTo>
                  <a:pt x="175" y="17"/>
                </a:lnTo>
                <a:lnTo>
                  <a:pt x="139" y="10"/>
                </a:lnTo>
                <a:lnTo>
                  <a:pt x="103" y="5"/>
                </a:lnTo>
                <a:lnTo>
                  <a:pt x="65" y="1"/>
                </a:lnTo>
                <a:lnTo>
                  <a:pt x="27" y="0"/>
                </a:lnTo>
                <a:lnTo>
                  <a:pt x="149" y="128"/>
                </a:lnTo>
                <a:lnTo>
                  <a:pt x="0" y="249"/>
                </a:lnTo>
                <a:close/>
              </a:path>
            </a:pathLst>
          </a:cu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0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258"/>
          <p:cNvSpPr/>
          <p:nvPr/>
        </p:nvSpPr>
        <p:spPr bwMode="auto">
          <a:xfrm>
            <a:off x="10193338" y="3316288"/>
            <a:ext cx="969962" cy="1730375"/>
          </a:xfrm>
          <a:custGeom>
            <a:avLst/>
            <a:gdLst>
              <a:gd name="T0" fmla="*/ 2147483647 w 516"/>
              <a:gd name="T1" fmla="*/ 2147483647 h 922"/>
              <a:gd name="T2" fmla="*/ 2147483647 w 516"/>
              <a:gd name="T3" fmla="*/ 2147483647 h 922"/>
              <a:gd name="T4" fmla="*/ 2147483647 w 516"/>
              <a:gd name="T5" fmla="*/ 2147483647 h 922"/>
              <a:gd name="T6" fmla="*/ 2147483647 w 516"/>
              <a:gd name="T7" fmla="*/ 2147483647 h 922"/>
              <a:gd name="T8" fmla="*/ 2147483647 w 516"/>
              <a:gd name="T9" fmla="*/ 2147483647 h 922"/>
              <a:gd name="T10" fmla="*/ 2147483647 w 516"/>
              <a:gd name="T11" fmla="*/ 2147483647 h 922"/>
              <a:gd name="T12" fmla="*/ 2147483647 w 516"/>
              <a:gd name="T13" fmla="*/ 2147483647 h 922"/>
              <a:gd name="T14" fmla="*/ 2147483647 w 516"/>
              <a:gd name="T15" fmla="*/ 2147483647 h 922"/>
              <a:gd name="T16" fmla="*/ 2147483647 w 516"/>
              <a:gd name="T17" fmla="*/ 2147483647 h 922"/>
              <a:gd name="T18" fmla="*/ 2147483647 w 516"/>
              <a:gd name="T19" fmla="*/ 0 h 922"/>
              <a:gd name="T20" fmla="*/ 2147483647 w 516"/>
              <a:gd name="T21" fmla="*/ 2147483647 h 922"/>
              <a:gd name="T22" fmla="*/ 2147483647 w 516"/>
              <a:gd name="T23" fmla="*/ 2147483647 h 922"/>
              <a:gd name="T24" fmla="*/ 2147483647 w 516"/>
              <a:gd name="T25" fmla="*/ 2147483647 h 922"/>
              <a:gd name="T26" fmla="*/ 2147483647 w 516"/>
              <a:gd name="T27" fmla="*/ 2147483647 h 922"/>
              <a:gd name="T28" fmla="*/ 2147483647 w 516"/>
              <a:gd name="T29" fmla="*/ 2147483647 h 922"/>
              <a:gd name="T30" fmla="*/ 2147483647 w 516"/>
              <a:gd name="T31" fmla="*/ 2147483647 h 922"/>
              <a:gd name="T32" fmla="*/ 2147483647 w 516"/>
              <a:gd name="T33" fmla="*/ 2147483647 h 922"/>
              <a:gd name="T34" fmla="*/ 2147483647 w 516"/>
              <a:gd name="T35" fmla="*/ 2147483647 h 922"/>
              <a:gd name="T36" fmla="*/ 2147483647 w 516"/>
              <a:gd name="T37" fmla="*/ 2147483647 h 922"/>
              <a:gd name="T38" fmla="*/ 2147483647 w 516"/>
              <a:gd name="T39" fmla="*/ 2147483647 h 922"/>
              <a:gd name="T40" fmla="*/ 2147483647 w 516"/>
              <a:gd name="T41" fmla="*/ 2147483647 h 922"/>
              <a:gd name="T42" fmla="*/ 2147483647 w 516"/>
              <a:gd name="T43" fmla="*/ 2147483647 h 922"/>
              <a:gd name="T44" fmla="*/ 2147483647 w 516"/>
              <a:gd name="T45" fmla="*/ 2147483647 h 922"/>
              <a:gd name="T46" fmla="*/ 2147483647 w 516"/>
              <a:gd name="T47" fmla="*/ 2147483647 h 922"/>
              <a:gd name="T48" fmla="*/ 2147483647 w 516"/>
              <a:gd name="T49" fmla="*/ 2147483647 h 922"/>
              <a:gd name="T50" fmla="*/ 2147483647 w 516"/>
              <a:gd name="T51" fmla="*/ 2147483647 h 922"/>
              <a:gd name="T52" fmla="*/ 2147483647 w 516"/>
              <a:gd name="T53" fmla="*/ 2147483647 h 922"/>
              <a:gd name="T54" fmla="*/ 2147483647 w 516"/>
              <a:gd name="T55" fmla="*/ 2147483647 h 922"/>
              <a:gd name="T56" fmla="*/ 2147483647 w 516"/>
              <a:gd name="T57" fmla="*/ 2147483647 h 922"/>
              <a:gd name="T58" fmla="*/ 2147483647 w 516"/>
              <a:gd name="T59" fmla="*/ 2147483647 h 922"/>
              <a:gd name="T60" fmla="*/ 2147483647 w 516"/>
              <a:gd name="T61" fmla="*/ 2147483647 h 922"/>
              <a:gd name="T62" fmla="*/ 2147483647 w 516"/>
              <a:gd name="T63" fmla="*/ 2147483647 h 922"/>
              <a:gd name="T64" fmla="*/ 2147483647 w 516"/>
              <a:gd name="T65" fmla="*/ 2147483647 h 922"/>
              <a:gd name="T66" fmla="*/ 2147483647 w 516"/>
              <a:gd name="T67" fmla="*/ 2147483647 h 922"/>
              <a:gd name="T68" fmla="*/ 2147483647 w 516"/>
              <a:gd name="T69" fmla="*/ 2147483647 h 922"/>
              <a:gd name="T70" fmla="*/ 2147483647 w 516"/>
              <a:gd name="T71" fmla="*/ 2147483647 h 922"/>
              <a:gd name="T72" fmla="*/ 2147483647 w 516"/>
              <a:gd name="T73" fmla="*/ 2147483647 h 922"/>
              <a:gd name="T74" fmla="*/ 2147483647 w 516"/>
              <a:gd name="T75" fmla="*/ 2147483647 h 922"/>
              <a:gd name="T76" fmla="*/ 0 w 516"/>
              <a:gd name="T77" fmla="*/ 2147483647 h 922"/>
              <a:gd name="T78" fmla="*/ 2147483647 w 516"/>
              <a:gd name="T79" fmla="*/ 2147483647 h 922"/>
              <a:gd name="T80" fmla="*/ 2147483647 w 516"/>
              <a:gd name="T81" fmla="*/ 2147483647 h 922"/>
              <a:gd name="T82" fmla="*/ 2147483647 w 516"/>
              <a:gd name="T83" fmla="*/ 2147483647 h 922"/>
              <a:gd name="T84" fmla="*/ 2147483647 w 516"/>
              <a:gd name="T85" fmla="*/ 2147483647 h 922"/>
              <a:gd name="T86" fmla="*/ 2147483647 w 516"/>
              <a:gd name="T87" fmla="*/ 2147483647 h 922"/>
              <a:gd name="T88" fmla="*/ 2147483647 w 516"/>
              <a:gd name="T89" fmla="*/ 2147483647 h 922"/>
              <a:gd name="T90" fmla="*/ 2147483647 w 516"/>
              <a:gd name="T91" fmla="*/ 2147483647 h 922"/>
              <a:gd name="T92" fmla="*/ 2147483647 w 516"/>
              <a:gd name="T93" fmla="*/ 2147483647 h 922"/>
              <a:gd name="T94" fmla="*/ 2147483647 w 516"/>
              <a:gd name="T95" fmla="*/ 2147483647 h 922"/>
              <a:gd name="T96" fmla="*/ 2147483647 w 516"/>
              <a:gd name="T97" fmla="*/ 2147483647 h 922"/>
              <a:gd name="T98" fmla="*/ 2147483647 w 516"/>
              <a:gd name="T99" fmla="*/ 2147483647 h 922"/>
              <a:gd name="T100" fmla="*/ 2147483647 w 516"/>
              <a:gd name="T101" fmla="*/ 2147483647 h 922"/>
              <a:gd name="T102" fmla="*/ 2147483647 w 516"/>
              <a:gd name="T103" fmla="*/ 2147483647 h 922"/>
              <a:gd name="T104" fmla="*/ 2147483647 w 516"/>
              <a:gd name="T105" fmla="*/ 2147483647 h 922"/>
              <a:gd name="T106" fmla="*/ 2147483647 w 516"/>
              <a:gd name="T107" fmla="*/ 2147483647 h 922"/>
              <a:gd name="T108" fmla="*/ 2147483647 w 516"/>
              <a:gd name="T109" fmla="*/ 2147483647 h 922"/>
              <a:gd name="T110" fmla="*/ 2147483647 w 516"/>
              <a:gd name="T111" fmla="*/ 2147483647 h 922"/>
              <a:gd name="T112" fmla="*/ 2147483647 w 516"/>
              <a:gd name="T113" fmla="*/ 2147483647 h 922"/>
              <a:gd name="T114" fmla="*/ 2147483647 w 516"/>
              <a:gd name="T115" fmla="*/ 2147483647 h 92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16"/>
              <a:gd name="T175" fmla="*/ 0 h 922"/>
              <a:gd name="T176" fmla="*/ 516 w 516"/>
              <a:gd name="T177" fmla="*/ 922 h 92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16" h="922">
                <a:moveTo>
                  <a:pt x="516" y="221"/>
                </a:moveTo>
                <a:lnTo>
                  <a:pt x="516" y="221"/>
                </a:lnTo>
                <a:lnTo>
                  <a:pt x="516" y="192"/>
                </a:lnTo>
                <a:lnTo>
                  <a:pt x="515" y="164"/>
                </a:lnTo>
                <a:lnTo>
                  <a:pt x="512" y="136"/>
                </a:lnTo>
                <a:lnTo>
                  <a:pt x="510" y="108"/>
                </a:lnTo>
                <a:lnTo>
                  <a:pt x="506" y="81"/>
                </a:lnTo>
                <a:lnTo>
                  <a:pt x="501" y="53"/>
                </a:lnTo>
                <a:lnTo>
                  <a:pt x="496" y="26"/>
                </a:lnTo>
                <a:lnTo>
                  <a:pt x="489" y="0"/>
                </a:lnTo>
                <a:lnTo>
                  <a:pt x="391" y="152"/>
                </a:lnTo>
                <a:lnTo>
                  <a:pt x="239" y="39"/>
                </a:lnTo>
                <a:lnTo>
                  <a:pt x="245" y="61"/>
                </a:lnTo>
                <a:lnTo>
                  <a:pt x="251" y="83"/>
                </a:lnTo>
                <a:lnTo>
                  <a:pt x="254" y="105"/>
                </a:lnTo>
                <a:lnTo>
                  <a:pt x="258" y="129"/>
                </a:lnTo>
                <a:lnTo>
                  <a:pt x="261" y="151"/>
                </a:lnTo>
                <a:lnTo>
                  <a:pt x="264" y="174"/>
                </a:lnTo>
                <a:lnTo>
                  <a:pt x="265" y="197"/>
                </a:lnTo>
                <a:lnTo>
                  <a:pt x="265" y="221"/>
                </a:lnTo>
                <a:lnTo>
                  <a:pt x="264" y="258"/>
                </a:lnTo>
                <a:lnTo>
                  <a:pt x="261" y="295"/>
                </a:lnTo>
                <a:lnTo>
                  <a:pt x="256" y="331"/>
                </a:lnTo>
                <a:lnTo>
                  <a:pt x="249" y="366"/>
                </a:lnTo>
                <a:lnTo>
                  <a:pt x="240" y="400"/>
                </a:lnTo>
                <a:lnTo>
                  <a:pt x="228" y="433"/>
                </a:lnTo>
                <a:lnTo>
                  <a:pt x="217" y="467"/>
                </a:lnTo>
                <a:lnTo>
                  <a:pt x="203" y="499"/>
                </a:lnTo>
                <a:lnTo>
                  <a:pt x="187" y="531"/>
                </a:lnTo>
                <a:lnTo>
                  <a:pt x="169" y="560"/>
                </a:lnTo>
                <a:lnTo>
                  <a:pt x="151" y="590"/>
                </a:lnTo>
                <a:lnTo>
                  <a:pt x="130" y="617"/>
                </a:lnTo>
                <a:lnTo>
                  <a:pt x="108" y="645"/>
                </a:lnTo>
                <a:lnTo>
                  <a:pt x="85" y="671"/>
                </a:lnTo>
                <a:lnTo>
                  <a:pt x="60" y="695"/>
                </a:lnTo>
                <a:lnTo>
                  <a:pt x="34" y="719"/>
                </a:lnTo>
                <a:lnTo>
                  <a:pt x="0" y="899"/>
                </a:lnTo>
                <a:lnTo>
                  <a:pt x="181" y="922"/>
                </a:lnTo>
                <a:lnTo>
                  <a:pt x="218" y="890"/>
                </a:lnTo>
                <a:lnTo>
                  <a:pt x="254" y="856"/>
                </a:lnTo>
                <a:lnTo>
                  <a:pt x="288" y="820"/>
                </a:lnTo>
                <a:lnTo>
                  <a:pt x="319" y="782"/>
                </a:lnTo>
                <a:lnTo>
                  <a:pt x="349" y="743"/>
                </a:lnTo>
                <a:lnTo>
                  <a:pt x="378" y="702"/>
                </a:lnTo>
                <a:lnTo>
                  <a:pt x="402" y="659"/>
                </a:lnTo>
                <a:lnTo>
                  <a:pt x="426" y="615"/>
                </a:lnTo>
                <a:lnTo>
                  <a:pt x="446" y="569"/>
                </a:lnTo>
                <a:lnTo>
                  <a:pt x="464" y="523"/>
                </a:lnTo>
                <a:lnTo>
                  <a:pt x="480" y="475"/>
                </a:lnTo>
                <a:lnTo>
                  <a:pt x="493" y="427"/>
                </a:lnTo>
                <a:lnTo>
                  <a:pt x="503" y="376"/>
                </a:lnTo>
                <a:lnTo>
                  <a:pt x="511" y="326"/>
                </a:lnTo>
                <a:lnTo>
                  <a:pt x="515" y="274"/>
                </a:lnTo>
                <a:lnTo>
                  <a:pt x="516" y="221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0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Freeform 259"/>
          <p:cNvSpPr/>
          <p:nvPr/>
        </p:nvSpPr>
        <p:spPr bwMode="auto">
          <a:xfrm>
            <a:off x="8335963" y="4708525"/>
            <a:ext cx="2144712" cy="722313"/>
          </a:xfrm>
          <a:custGeom>
            <a:avLst/>
            <a:gdLst>
              <a:gd name="T0" fmla="*/ 2147483647 w 1143"/>
              <a:gd name="T1" fmla="*/ 0 h 385"/>
              <a:gd name="T2" fmla="*/ 2147483647 w 1143"/>
              <a:gd name="T3" fmla="*/ 2147483647 h 385"/>
              <a:gd name="T4" fmla="*/ 2147483647 w 1143"/>
              <a:gd name="T5" fmla="*/ 2147483647 h 385"/>
              <a:gd name="T6" fmla="*/ 2147483647 w 1143"/>
              <a:gd name="T7" fmla="*/ 2147483647 h 385"/>
              <a:gd name="T8" fmla="*/ 2147483647 w 1143"/>
              <a:gd name="T9" fmla="*/ 2147483647 h 385"/>
              <a:gd name="T10" fmla="*/ 2147483647 w 1143"/>
              <a:gd name="T11" fmla="*/ 2147483647 h 385"/>
              <a:gd name="T12" fmla="*/ 2147483647 w 1143"/>
              <a:gd name="T13" fmla="*/ 2147483647 h 385"/>
              <a:gd name="T14" fmla="*/ 2147483647 w 1143"/>
              <a:gd name="T15" fmla="*/ 2147483647 h 385"/>
              <a:gd name="T16" fmla="*/ 2147483647 w 1143"/>
              <a:gd name="T17" fmla="*/ 2147483647 h 385"/>
              <a:gd name="T18" fmla="*/ 2147483647 w 1143"/>
              <a:gd name="T19" fmla="*/ 2147483647 h 385"/>
              <a:gd name="T20" fmla="*/ 2147483647 w 1143"/>
              <a:gd name="T21" fmla="*/ 2147483647 h 385"/>
              <a:gd name="T22" fmla="*/ 2147483647 w 1143"/>
              <a:gd name="T23" fmla="*/ 2147483647 h 385"/>
              <a:gd name="T24" fmla="*/ 2147483647 w 1143"/>
              <a:gd name="T25" fmla="*/ 2147483647 h 385"/>
              <a:gd name="T26" fmla="*/ 2147483647 w 1143"/>
              <a:gd name="T27" fmla="*/ 2147483647 h 385"/>
              <a:gd name="T28" fmla="*/ 2147483647 w 1143"/>
              <a:gd name="T29" fmla="*/ 2147483647 h 385"/>
              <a:gd name="T30" fmla="*/ 2147483647 w 1143"/>
              <a:gd name="T31" fmla="*/ 2147483647 h 385"/>
              <a:gd name="T32" fmla="*/ 2147483647 w 1143"/>
              <a:gd name="T33" fmla="*/ 2147483647 h 385"/>
              <a:gd name="T34" fmla="*/ 0 w 1143"/>
              <a:gd name="T35" fmla="*/ 2147483647 h 385"/>
              <a:gd name="T36" fmla="*/ 2147483647 w 1143"/>
              <a:gd name="T37" fmla="*/ 2147483647 h 385"/>
              <a:gd name="T38" fmla="*/ 2147483647 w 1143"/>
              <a:gd name="T39" fmla="*/ 2147483647 h 385"/>
              <a:gd name="T40" fmla="*/ 2147483647 w 1143"/>
              <a:gd name="T41" fmla="*/ 2147483647 h 385"/>
              <a:gd name="T42" fmla="*/ 2147483647 w 1143"/>
              <a:gd name="T43" fmla="*/ 2147483647 h 385"/>
              <a:gd name="T44" fmla="*/ 2147483647 w 1143"/>
              <a:gd name="T45" fmla="*/ 2147483647 h 385"/>
              <a:gd name="T46" fmla="*/ 2147483647 w 1143"/>
              <a:gd name="T47" fmla="*/ 2147483647 h 385"/>
              <a:gd name="T48" fmla="*/ 2147483647 w 1143"/>
              <a:gd name="T49" fmla="*/ 2147483647 h 385"/>
              <a:gd name="T50" fmla="*/ 2147483647 w 1143"/>
              <a:gd name="T51" fmla="*/ 2147483647 h 385"/>
              <a:gd name="T52" fmla="*/ 2147483647 w 1143"/>
              <a:gd name="T53" fmla="*/ 2147483647 h 385"/>
              <a:gd name="T54" fmla="*/ 2147483647 w 1143"/>
              <a:gd name="T55" fmla="*/ 2147483647 h 385"/>
              <a:gd name="T56" fmla="*/ 2147483647 w 1143"/>
              <a:gd name="T57" fmla="*/ 2147483647 h 385"/>
              <a:gd name="T58" fmla="*/ 2147483647 w 1143"/>
              <a:gd name="T59" fmla="*/ 2147483647 h 385"/>
              <a:gd name="T60" fmla="*/ 2147483647 w 1143"/>
              <a:gd name="T61" fmla="*/ 2147483647 h 385"/>
              <a:gd name="T62" fmla="*/ 2147483647 w 1143"/>
              <a:gd name="T63" fmla="*/ 2147483647 h 385"/>
              <a:gd name="T64" fmla="*/ 2147483647 w 1143"/>
              <a:gd name="T65" fmla="*/ 2147483647 h 385"/>
              <a:gd name="T66" fmla="*/ 2147483647 w 1143"/>
              <a:gd name="T67" fmla="*/ 2147483647 h 385"/>
              <a:gd name="T68" fmla="*/ 2147483647 w 1143"/>
              <a:gd name="T69" fmla="*/ 2147483647 h 385"/>
              <a:gd name="T70" fmla="*/ 2147483647 w 1143"/>
              <a:gd name="T71" fmla="*/ 2147483647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3"/>
              <a:gd name="T109" fmla="*/ 0 h 385"/>
              <a:gd name="T110" fmla="*/ 1143 w 1143"/>
              <a:gd name="T111" fmla="*/ 385 h 38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3" h="385">
                <a:moveTo>
                  <a:pt x="996" y="0"/>
                </a:moveTo>
                <a:lnTo>
                  <a:pt x="996" y="0"/>
                </a:lnTo>
                <a:lnTo>
                  <a:pt x="975" y="15"/>
                </a:lnTo>
                <a:lnTo>
                  <a:pt x="953" y="30"/>
                </a:lnTo>
                <a:lnTo>
                  <a:pt x="929" y="44"/>
                </a:lnTo>
                <a:lnTo>
                  <a:pt x="906" y="57"/>
                </a:lnTo>
                <a:lnTo>
                  <a:pt x="883" y="69"/>
                </a:lnTo>
                <a:lnTo>
                  <a:pt x="858" y="80"/>
                </a:lnTo>
                <a:lnTo>
                  <a:pt x="833" y="91"/>
                </a:lnTo>
                <a:lnTo>
                  <a:pt x="808" y="100"/>
                </a:lnTo>
                <a:lnTo>
                  <a:pt x="783" y="108"/>
                </a:lnTo>
                <a:lnTo>
                  <a:pt x="756" y="115"/>
                </a:lnTo>
                <a:lnTo>
                  <a:pt x="730" y="122"/>
                </a:lnTo>
                <a:lnTo>
                  <a:pt x="702" y="127"/>
                </a:lnTo>
                <a:lnTo>
                  <a:pt x="675" y="131"/>
                </a:lnTo>
                <a:lnTo>
                  <a:pt x="647" y="133"/>
                </a:lnTo>
                <a:lnTo>
                  <a:pt x="618" y="136"/>
                </a:lnTo>
                <a:lnTo>
                  <a:pt x="590" y="136"/>
                </a:lnTo>
                <a:lnTo>
                  <a:pt x="562" y="136"/>
                </a:lnTo>
                <a:lnTo>
                  <a:pt x="534" y="133"/>
                </a:lnTo>
                <a:lnTo>
                  <a:pt x="507" y="131"/>
                </a:lnTo>
                <a:lnTo>
                  <a:pt x="480" y="127"/>
                </a:lnTo>
                <a:lnTo>
                  <a:pt x="454" y="122"/>
                </a:lnTo>
                <a:lnTo>
                  <a:pt x="426" y="115"/>
                </a:lnTo>
                <a:lnTo>
                  <a:pt x="400" y="109"/>
                </a:lnTo>
                <a:lnTo>
                  <a:pt x="374" y="101"/>
                </a:lnTo>
                <a:lnTo>
                  <a:pt x="350" y="92"/>
                </a:lnTo>
                <a:lnTo>
                  <a:pt x="325" y="82"/>
                </a:lnTo>
                <a:lnTo>
                  <a:pt x="302" y="71"/>
                </a:lnTo>
                <a:lnTo>
                  <a:pt x="277" y="58"/>
                </a:lnTo>
                <a:lnTo>
                  <a:pt x="255" y="47"/>
                </a:lnTo>
                <a:lnTo>
                  <a:pt x="232" y="32"/>
                </a:lnTo>
                <a:lnTo>
                  <a:pt x="211" y="18"/>
                </a:lnTo>
                <a:lnTo>
                  <a:pt x="189" y="3"/>
                </a:lnTo>
                <a:lnTo>
                  <a:pt x="0" y="26"/>
                </a:lnTo>
                <a:lnTo>
                  <a:pt x="27" y="193"/>
                </a:lnTo>
                <a:lnTo>
                  <a:pt x="56" y="215"/>
                </a:lnTo>
                <a:lnTo>
                  <a:pt x="87" y="236"/>
                </a:lnTo>
                <a:lnTo>
                  <a:pt x="118" y="255"/>
                </a:lnTo>
                <a:lnTo>
                  <a:pt x="150" y="273"/>
                </a:lnTo>
                <a:lnTo>
                  <a:pt x="184" y="292"/>
                </a:lnTo>
                <a:lnTo>
                  <a:pt x="218" y="307"/>
                </a:lnTo>
                <a:lnTo>
                  <a:pt x="251" y="321"/>
                </a:lnTo>
                <a:lnTo>
                  <a:pt x="286" y="334"/>
                </a:lnTo>
                <a:lnTo>
                  <a:pt x="323" y="346"/>
                </a:lnTo>
                <a:lnTo>
                  <a:pt x="359" y="356"/>
                </a:lnTo>
                <a:lnTo>
                  <a:pt x="397" y="366"/>
                </a:lnTo>
                <a:lnTo>
                  <a:pt x="434" y="372"/>
                </a:lnTo>
                <a:lnTo>
                  <a:pt x="473" y="377"/>
                </a:lnTo>
                <a:lnTo>
                  <a:pt x="512" y="382"/>
                </a:lnTo>
                <a:lnTo>
                  <a:pt x="551" y="385"/>
                </a:lnTo>
                <a:lnTo>
                  <a:pt x="590" y="385"/>
                </a:lnTo>
                <a:lnTo>
                  <a:pt x="629" y="385"/>
                </a:lnTo>
                <a:lnTo>
                  <a:pt x="667" y="382"/>
                </a:lnTo>
                <a:lnTo>
                  <a:pt x="705" y="378"/>
                </a:lnTo>
                <a:lnTo>
                  <a:pt x="743" y="373"/>
                </a:lnTo>
                <a:lnTo>
                  <a:pt x="780" y="366"/>
                </a:lnTo>
                <a:lnTo>
                  <a:pt x="817" y="358"/>
                </a:lnTo>
                <a:lnTo>
                  <a:pt x="852" y="347"/>
                </a:lnTo>
                <a:lnTo>
                  <a:pt x="887" y="337"/>
                </a:lnTo>
                <a:lnTo>
                  <a:pt x="922" y="324"/>
                </a:lnTo>
                <a:lnTo>
                  <a:pt x="955" y="310"/>
                </a:lnTo>
                <a:lnTo>
                  <a:pt x="989" y="296"/>
                </a:lnTo>
                <a:lnTo>
                  <a:pt x="1021" y="279"/>
                </a:lnTo>
                <a:lnTo>
                  <a:pt x="1054" y="262"/>
                </a:lnTo>
                <a:lnTo>
                  <a:pt x="1084" y="242"/>
                </a:lnTo>
                <a:lnTo>
                  <a:pt x="1115" y="223"/>
                </a:lnTo>
                <a:lnTo>
                  <a:pt x="1143" y="201"/>
                </a:lnTo>
                <a:lnTo>
                  <a:pt x="962" y="178"/>
                </a:lnTo>
                <a:lnTo>
                  <a:pt x="996" y="0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altLang="id-ID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Freeform 260"/>
          <p:cNvSpPr/>
          <p:nvPr/>
        </p:nvSpPr>
        <p:spPr bwMode="auto">
          <a:xfrm>
            <a:off x="7721600" y="3011488"/>
            <a:ext cx="919163" cy="2016125"/>
          </a:xfrm>
          <a:custGeom>
            <a:avLst/>
            <a:gdLst>
              <a:gd name="T0" fmla="*/ 2147483647 w 490"/>
              <a:gd name="T1" fmla="*/ 2147483647 h 1074"/>
              <a:gd name="T2" fmla="*/ 2147483647 w 490"/>
              <a:gd name="T3" fmla="*/ 2147483647 h 1074"/>
              <a:gd name="T4" fmla="*/ 2147483647 w 490"/>
              <a:gd name="T5" fmla="*/ 2147483647 h 1074"/>
              <a:gd name="T6" fmla="*/ 2147483647 w 490"/>
              <a:gd name="T7" fmla="*/ 2147483647 h 1074"/>
              <a:gd name="T8" fmla="*/ 2147483647 w 490"/>
              <a:gd name="T9" fmla="*/ 2147483647 h 1074"/>
              <a:gd name="T10" fmla="*/ 2147483647 w 490"/>
              <a:gd name="T11" fmla="*/ 2147483647 h 1074"/>
              <a:gd name="T12" fmla="*/ 2147483647 w 490"/>
              <a:gd name="T13" fmla="*/ 2147483647 h 1074"/>
              <a:gd name="T14" fmla="*/ 2147483647 w 490"/>
              <a:gd name="T15" fmla="*/ 2147483647 h 1074"/>
              <a:gd name="T16" fmla="*/ 2147483647 w 490"/>
              <a:gd name="T17" fmla="*/ 2147483647 h 1074"/>
              <a:gd name="T18" fmla="*/ 2147483647 w 490"/>
              <a:gd name="T19" fmla="*/ 2147483647 h 1074"/>
              <a:gd name="T20" fmla="*/ 2147483647 w 490"/>
              <a:gd name="T21" fmla="*/ 2147483647 h 1074"/>
              <a:gd name="T22" fmla="*/ 2147483647 w 490"/>
              <a:gd name="T23" fmla="*/ 2147483647 h 1074"/>
              <a:gd name="T24" fmla="*/ 2147483647 w 490"/>
              <a:gd name="T25" fmla="*/ 2147483647 h 1074"/>
              <a:gd name="T26" fmla="*/ 2147483647 w 490"/>
              <a:gd name="T27" fmla="*/ 2147483647 h 1074"/>
              <a:gd name="T28" fmla="*/ 2147483647 w 490"/>
              <a:gd name="T29" fmla="*/ 2147483647 h 1074"/>
              <a:gd name="T30" fmla="*/ 2147483647 w 490"/>
              <a:gd name="T31" fmla="*/ 2147483647 h 1074"/>
              <a:gd name="T32" fmla="*/ 2147483647 w 490"/>
              <a:gd name="T33" fmla="*/ 2147483647 h 1074"/>
              <a:gd name="T34" fmla="*/ 2147483647 w 490"/>
              <a:gd name="T35" fmla="*/ 2147483647 h 1074"/>
              <a:gd name="T36" fmla="*/ 2147483647 w 490"/>
              <a:gd name="T37" fmla="*/ 2147483647 h 1074"/>
              <a:gd name="T38" fmla="*/ 2147483647 w 490"/>
              <a:gd name="T39" fmla="*/ 2147483647 h 1074"/>
              <a:gd name="T40" fmla="*/ 2147483647 w 490"/>
              <a:gd name="T41" fmla="*/ 2147483647 h 1074"/>
              <a:gd name="T42" fmla="*/ 2147483647 w 490"/>
              <a:gd name="T43" fmla="*/ 2147483647 h 1074"/>
              <a:gd name="T44" fmla="*/ 2147483647 w 490"/>
              <a:gd name="T45" fmla="*/ 2147483647 h 1074"/>
              <a:gd name="T46" fmla="*/ 2147483647 w 490"/>
              <a:gd name="T47" fmla="*/ 2147483647 h 1074"/>
              <a:gd name="T48" fmla="*/ 2147483647 w 490"/>
              <a:gd name="T49" fmla="*/ 2147483647 h 1074"/>
              <a:gd name="T50" fmla="*/ 2147483647 w 490"/>
              <a:gd name="T51" fmla="*/ 2147483647 h 1074"/>
              <a:gd name="T52" fmla="*/ 2147483647 w 490"/>
              <a:gd name="T53" fmla="*/ 2147483647 h 1074"/>
              <a:gd name="T54" fmla="*/ 2147483647 w 490"/>
              <a:gd name="T55" fmla="*/ 0 h 1074"/>
              <a:gd name="T56" fmla="*/ 2147483647 w 490"/>
              <a:gd name="T57" fmla="*/ 2147483647 h 1074"/>
              <a:gd name="T58" fmla="*/ 2147483647 w 490"/>
              <a:gd name="T59" fmla="*/ 2147483647 h 1074"/>
              <a:gd name="T60" fmla="*/ 2147483647 w 490"/>
              <a:gd name="T61" fmla="*/ 2147483647 h 1074"/>
              <a:gd name="T62" fmla="*/ 2147483647 w 490"/>
              <a:gd name="T63" fmla="*/ 2147483647 h 1074"/>
              <a:gd name="T64" fmla="*/ 2147483647 w 490"/>
              <a:gd name="T65" fmla="*/ 2147483647 h 1074"/>
              <a:gd name="T66" fmla="*/ 2147483647 w 490"/>
              <a:gd name="T67" fmla="*/ 2147483647 h 1074"/>
              <a:gd name="T68" fmla="*/ 2147483647 w 490"/>
              <a:gd name="T69" fmla="*/ 2147483647 h 1074"/>
              <a:gd name="T70" fmla="*/ 2147483647 w 490"/>
              <a:gd name="T71" fmla="*/ 2147483647 h 1074"/>
              <a:gd name="T72" fmla="*/ 2147483647 w 490"/>
              <a:gd name="T73" fmla="*/ 2147483647 h 1074"/>
              <a:gd name="T74" fmla="*/ 0 w 490"/>
              <a:gd name="T75" fmla="*/ 2147483647 h 1074"/>
              <a:gd name="T76" fmla="*/ 0 w 490"/>
              <a:gd name="T77" fmla="*/ 2147483647 h 1074"/>
              <a:gd name="T78" fmla="*/ 2147483647 w 490"/>
              <a:gd name="T79" fmla="*/ 2147483647 h 1074"/>
              <a:gd name="T80" fmla="*/ 2147483647 w 490"/>
              <a:gd name="T81" fmla="*/ 2147483647 h 1074"/>
              <a:gd name="T82" fmla="*/ 2147483647 w 490"/>
              <a:gd name="T83" fmla="*/ 2147483647 h 1074"/>
              <a:gd name="T84" fmla="*/ 2147483647 w 490"/>
              <a:gd name="T85" fmla="*/ 2147483647 h 1074"/>
              <a:gd name="T86" fmla="*/ 2147483647 w 490"/>
              <a:gd name="T87" fmla="*/ 2147483647 h 1074"/>
              <a:gd name="T88" fmla="*/ 2147483647 w 490"/>
              <a:gd name="T89" fmla="*/ 2147483647 h 1074"/>
              <a:gd name="T90" fmla="*/ 2147483647 w 490"/>
              <a:gd name="T91" fmla="*/ 2147483647 h 1074"/>
              <a:gd name="T92" fmla="*/ 2147483647 w 490"/>
              <a:gd name="T93" fmla="*/ 2147483647 h 1074"/>
              <a:gd name="T94" fmla="*/ 2147483647 w 490"/>
              <a:gd name="T95" fmla="*/ 2147483647 h 1074"/>
              <a:gd name="T96" fmla="*/ 2147483647 w 490"/>
              <a:gd name="T97" fmla="*/ 2147483647 h 1074"/>
              <a:gd name="T98" fmla="*/ 2147483647 w 490"/>
              <a:gd name="T99" fmla="*/ 2147483647 h 1074"/>
              <a:gd name="T100" fmla="*/ 2147483647 w 490"/>
              <a:gd name="T101" fmla="*/ 2147483647 h 1074"/>
              <a:gd name="T102" fmla="*/ 2147483647 w 490"/>
              <a:gd name="T103" fmla="*/ 2147483647 h 1074"/>
              <a:gd name="T104" fmla="*/ 2147483647 w 490"/>
              <a:gd name="T105" fmla="*/ 2147483647 h 1074"/>
              <a:gd name="T106" fmla="*/ 2147483647 w 490"/>
              <a:gd name="T107" fmla="*/ 2147483647 h 1074"/>
              <a:gd name="T108" fmla="*/ 2147483647 w 490"/>
              <a:gd name="T109" fmla="*/ 2147483647 h 1074"/>
              <a:gd name="T110" fmla="*/ 2147483647 w 490"/>
              <a:gd name="T111" fmla="*/ 2147483647 h 1074"/>
              <a:gd name="T112" fmla="*/ 2147483647 w 490"/>
              <a:gd name="T113" fmla="*/ 2147483647 h 107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90"/>
              <a:gd name="T172" fmla="*/ 0 h 1074"/>
              <a:gd name="T173" fmla="*/ 490 w 490"/>
              <a:gd name="T174" fmla="*/ 1074 h 107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90" h="1074">
                <a:moveTo>
                  <a:pt x="490" y="886"/>
                </a:moveTo>
                <a:lnTo>
                  <a:pt x="490" y="886"/>
                </a:lnTo>
                <a:lnTo>
                  <a:pt x="463" y="862"/>
                </a:lnTo>
                <a:lnTo>
                  <a:pt x="438" y="838"/>
                </a:lnTo>
                <a:lnTo>
                  <a:pt x="414" y="812"/>
                </a:lnTo>
                <a:lnTo>
                  <a:pt x="392" y="785"/>
                </a:lnTo>
                <a:lnTo>
                  <a:pt x="371" y="756"/>
                </a:lnTo>
                <a:lnTo>
                  <a:pt x="351" y="726"/>
                </a:lnTo>
                <a:lnTo>
                  <a:pt x="333" y="696"/>
                </a:lnTo>
                <a:lnTo>
                  <a:pt x="316" y="665"/>
                </a:lnTo>
                <a:lnTo>
                  <a:pt x="302" y="632"/>
                </a:lnTo>
                <a:lnTo>
                  <a:pt x="289" y="599"/>
                </a:lnTo>
                <a:lnTo>
                  <a:pt x="279" y="564"/>
                </a:lnTo>
                <a:lnTo>
                  <a:pt x="270" y="529"/>
                </a:lnTo>
                <a:lnTo>
                  <a:pt x="262" y="494"/>
                </a:lnTo>
                <a:lnTo>
                  <a:pt x="257" y="458"/>
                </a:lnTo>
                <a:lnTo>
                  <a:pt x="254" y="420"/>
                </a:lnTo>
                <a:lnTo>
                  <a:pt x="253" y="383"/>
                </a:lnTo>
                <a:lnTo>
                  <a:pt x="253" y="356"/>
                </a:lnTo>
                <a:lnTo>
                  <a:pt x="255" y="328"/>
                </a:lnTo>
                <a:lnTo>
                  <a:pt x="258" y="302"/>
                </a:lnTo>
                <a:lnTo>
                  <a:pt x="262" y="275"/>
                </a:lnTo>
                <a:lnTo>
                  <a:pt x="267" y="249"/>
                </a:lnTo>
                <a:lnTo>
                  <a:pt x="272" y="223"/>
                </a:lnTo>
                <a:lnTo>
                  <a:pt x="280" y="199"/>
                </a:lnTo>
                <a:lnTo>
                  <a:pt x="288" y="174"/>
                </a:lnTo>
                <a:lnTo>
                  <a:pt x="211" y="0"/>
                </a:lnTo>
                <a:lnTo>
                  <a:pt x="55" y="77"/>
                </a:lnTo>
                <a:lnTo>
                  <a:pt x="42" y="113"/>
                </a:lnTo>
                <a:lnTo>
                  <a:pt x="31" y="149"/>
                </a:lnTo>
                <a:lnTo>
                  <a:pt x="22" y="187"/>
                </a:lnTo>
                <a:lnTo>
                  <a:pt x="14" y="226"/>
                </a:lnTo>
                <a:lnTo>
                  <a:pt x="8" y="263"/>
                </a:lnTo>
                <a:lnTo>
                  <a:pt x="4" y="304"/>
                </a:lnTo>
                <a:lnTo>
                  <a:pt x="1" y="343"/>
                </a:lnTo>
                <a:lnTo>
                  <a:pt x="0" y="383"/>
                </a:lnTo>
                <a:lnTo>
                  <a:pt x="3" y="435"/>
                </a:lnTo>
                <a:lnTo>
                  <a:pt x="7" y="485"/>
                </a:lnTo>
                <a:lnTo>
                  <a:pt x="13" y="536"/>
                </a:lnTo>
                <a:lnTo>
                  <a:pt x="23" y="585"/>
                </a:lnTo>
                <a:lnTo>
                  <a:pt x="36" y="633"/>
                </a:lnTo>
                <a:lnTo>
                  <a:pt x="51" y="680"/>
                </a:lnTo>
                <a:lnTo>
                  <a:pt x="69" y="725"/>
                </a:lnTo>
                <a:lnTo>
                  <a:pt x="88" y="770"/>
                </a:lnTo>
                <a:lnTo>
                  <a:pt x="110" y="813"/>
                </a:lnTo>
                <a:lnTo>
                  <a:pt x="135" y="856"/>
                </a:lnTo>
                <a:lnTo>
                  <a:pt x="162" y="896"/>
                </a:lnTo>
                <a:lnTo>
                  <a:pt x="191" y="935"/>
                </a:lnTo>
                <a:lnTo>
                  <a:pt x="222" y="973"/>
                </a:lnTo>
                <a:lnTo>
                  <a:pt x="254" y="1008"/>
                </a:lnTo>
                <a:lnTo>
                  <a:pt x="288" y="1043"/>
                </a:lnTo>
                <a:lnTo>
                  <a:pt x="324" y="1074"/>
                </a:lnTo>
                <a:lnTo>
                  <a:pt x="298" y="909"/>
                </a:lnTo>
                <a:lnTo>
                  <a:pt x="490" y="8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altLang="id-ID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417" name="TextBox 15"/>
          <p:cNvSpPr txBox="1">
            <a:spLocks noChangeArrowheads="1"/>
          </p:cNvSpPr>
          <p:nvPr/>
        </p:nvSpPr>
        <p:spPr bwMode="auto">
          <a:xfrm rot="2295975">
            <a:off x="9867900" y="2451100"/>
            <a:ext cx="1100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标题</a:t>
            </a:r>
          </a:p>
        </p:txBody>
      </p:sp>
      <p:sp>
        <p:nvSpPr>
          <p:cNvPr id="17418" name="TextBox 19"/>
          <p:cNvSpPr txBox="1">
            <a:spLocks noChangeArrowheads="1"/>
          </p:cNvSpPr>
          <p:nvPr/>
        </p:nvSpPr>
        <p:spPr bwMode="auto">
          <a:xfrm rot="6915184">
            <a:off x="10238581" y="4117182"/>
            <a:ext cx="1146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19" name="TextBox 18"/>
          <p:cNvSpPr txBox="1">
            <a:spLocks noChangeArrowheads="1"/>
          </p:cNvSpPr>
          <p:nvPr/>
        </p:nvSpPr>
        <p:spPr bwMode="auto">
          <a:xfrm rot="-6380890">
            <a:off x="7469188" y="3986213"/>
            <a:ext cx="1139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0" name="TextBox 20"/>
          <p:cNvSpPr txBox="1">
            <a:spLocks noChangeArrowheads="1"/>
          </p:cNvSpPr>
          <p:nvPr/>
        </p:nvSpPr>
        <p:spPr bwMode="auto">
          <a:xfrm>
            <a:off x="8851900" y="5038725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1" name="Rectangle 38"/>
          <p:cNvSpPr>
            <a:spLocks noChangeArrowheads="1"/>
          </p:cNvSpPr>
          <p:nvPr/>
        </p:nvSpPr>
        <p:spPr bwMode="auto">
          <a:xfrm>
            <a:off x="8497888" y="3306763"/>
            <a:ext cx="188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Oval 3"/>
          <p:cNvSpPr/>
          <p:nvPr/>
        </p:nvSpPr>
        <p:spPr>
          <a:xfrm>
            <a:off x="1104900" y="3667125"/>
            <a:ext cx="563563" cy="563563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7" name="Oval 41"/>
          <p:cNvSpPr/>
          <p:nvPr/>
        </p:nvSpPr>
        <p:spPr>
          <a:xfrm>
            <a:off x="4059238" y="3667125"/>
            <a:ext cx="563562" cy="563563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8" name="Oval 43"/>
          <p:cNvSpPr/>
          <p:nvPr/>
        </p:nvSpPr>
        <p:spPr>
          <a:xfrm>
            <a:off x="1104900" y="4822825"/>
            <a:ext cx="563563" cy="563563"/>
          </a:xfrm>
          <a:prstGeom prst="ellipse">
            <a:avLst/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19" name="Oval 45"/>
          <p:cNvSpPr/>
          <p:nvPr/>
        </p:nvSpPr>
        <p:spPr>
          <a:xfrm>
            <a:off x="4059238" y="4822825"/>
            <a:ext cx="563562" cy="563563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</a:t>
            </a:r>
          </a:p>
        </p:txBody>
      </p:sp>
      <p:sp>
        <p:nvSpPr>
          <p:cNvPr id="17426" name="矩形 19"/>
          <p:cNvSpPr>
            <a:spLocks noChangeArrowheads="1"/>
          </p:cNvSpPr>
          <p:nvPr/>
        </p:nvSpPr>
        <p:spPr bwMode="auto">
          <a:xfrm>
            <a:off x="1831975" y="3930650"/>
            <a:ext cx="174466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7" name="TextBox 13"/>
          <p:cNvSpPr txBox="1">
            <a:spLocks noChangeArrowheads="1"/>
          </p:cNvSpPr>
          <p:nvPr/>
        </p:nvSpPr>
        <p:spPr bwMode="auto">
          <a:xfrm>
            <a:off x="1831975" y="3659188"/>
            <a:ext cx="1536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8" name="矩形 21"/>
          <p:cNvSpPr>
            <a:spLocks noChangeArrowheads="1"/>
          </p:cNvSpPr>
          <p:nvPr/>
        </p:nvSpPr>
        <p:spPr bwMode="auto">
          <a:xfrm>
            <a:off x="4733925" y="3930650"/>
            <a:ext cx="1746250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29" name="TextBox 13"/>
          <p:cNvSpPr txBox="1">
            <a:spLocks noChangeArrowheads="1"/>
          </p:cNvSpPr>
          <p:nvPr/>
        </p:nvSpPr>
        <p:spPr bwMode="auto">
          <a:xfrm>
            <a:off x="4733925" y="3659188"/>
            <a:ext cx="1536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0" name="矩形 24"/>
          <p:cNvSpPr>
            <a:spLocks noChangeArrowheads="1"/>
          </p:cNvSpPr>
          <p:nvPr/>
        </p:nvSpPr>
        <p:spPr bwMode="auto">
          <a:xfrm>
            <a:off x="1816100" y="5065713"/>
            <a:ext cx="174466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1" name="TextBox 13"/>
          <p:cNvSpPr txBox="1">
            <a:spLocks noChangeArrowheads="1"/>
          </p:cNvSpPr>
          <p:nvPr/>
        </p:nvSpPr>
        <p:spPr bwMode="auto">
          <a:xfrm>
            <a:off x="1816100" y="4794250"/>
            <a:ext cx="1536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2" name="矩形 26"/>
          <p:cNvSpPr>
            <a:spLocks noChangeArrowheads="1"/>
          </p:cNvSpPr>
          <p:nvPr/>
        </p:nvSpPr>
        <p:spPr bwMode="auto">
          <a:xfrm>
            <a:off x="4733925" y="5078413"/>
            <a:ext cx="1746250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3" name="TextBox 13"/>
          <p:cNvSpPr txBox="1">
            <a:spLocks noChangeArrowheads="1"/>
          </p:cNvSpPr>
          <p:nvPr/>
        </p:nvSpPr>
        <p:spPr bwMode="auto">
          <a:xfrm>
            <a:off x="4733925" y="4806950"/>
            <a:ext cx="1536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4" name="矩形 31"/>
          <p:cNvSpPr>
            <a:spLocks noChangeArrowheads="1"/>
          </p:cNvSpPr>
          <p:nvPr/>
        </p:nvSpPr>
        <p:spPr bwMode="auto">
          <a:xfrm>
            <a:off x="1081088" y="2306638"/>
            <a:ext cx="487521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5" name="TextBox 13"/>
          <p:cNvSpPr txBox="1">
            <a:spLocks noChangeArrowheads="1"/>
          </p:cNvSpPr>
          <p:nvPr/>
        </p:nvSpPr>
        <p:spPr bwMode="auto">
          <a:xfrm>
            <a:off x="1081088" y="1992313"/>
            <a:ext cx="13763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436" name="TextBox 18"/>
          <p:cNvSpPr txBox="1">
            <a:spLocks noChangeArrowheads="1"/>
          </p:cNvSpPr>
          <p:nvPr/>
        </p:nvSpPr>
        <p:spPr bwMode="auto">
          <a:xfrm rot="-2083080">
            <a:off x="8132763" y="2316163"/>
            <a:ext cx="1141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6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7417" grpId="0"/>
      <p:bldP spid="17418" grpId="0"/>
      <p:bldP spid="17419" grpId="0"/>
      <p:bldP spid="17420" grpId="0"/>
      <p:bldP spid="17421" grpId="0"/>
      <p:bldP spid="16" grpId="0" animBg="1"/>
      <p:bldP spid="17" grpId="0" animBg="1"/>
      <p:bldP spid="18" grpId="0" animBg="1"/>
      <p:bldP spid="19" grpId="0" animBg="1"/>
      <p:bldP spid="17426" grpId="0"/>
      <p:bldP spid="17427" grpId="0"/>
      <p:bldP spid="17428" grpId="0"/>
      <p:bldP spid="17429" grpId="0"/>
      <p:bldP spid="17430" grpId="0"/>
      <p:bldP spid="17431" grpId="0"/>
      <p:bldP spid="17432" grpId="0"/>
      <p:bldP spid="17433" grpId="0"/>
      <p:bldP spid="17434" grpId="0"/>
      <p:bldP spid="17435" grpId="0"/>
      <p:bldP spid="174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843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Freeform 5"/>
          <p:cNvSpPr/>
          <p:nvPr/>
        </p:nvSpPr>
        <p:spPr bwMode="auto">
          <a:xfrm>
            <a:off x="2693988" y="4362450"/>
            <a:ext cx="795337" cy="728663"/>
          </a:xfrm>
          <a:custGeom>
            <a:avLst/>
            <a:gdLst>
              <a:gd name="T0" fmla="*/ 163 w 163"/>
              <a:gd name="T1" fmla="*/ 31 h 150"/>
              <a:gd name="T2" fmla="*/ 163 w 163"/>
              <a:gd name="T3" fmla="*/ 0 h 150"/>
              <a:gd name="T4" fmla="*/ 157 w 163"/>
              <a:gd name="T5" fmla="*/ 0 h 150"/>
              <a:gd name="T6" fmla="*/ 7 w 163"/>
              <a:gd name="T7" fmla="*/ 0 h 150"/>
              <a:gd name="T8" fmla="*/ 0 w 163"/>
              <a:gd name="T9" fmla="*/ 0 h 150"/>
              <a:gd name="T10" fmla="*/ 0 w 163"/>
              <a:gd name="T11" fmla="*/ 31 h 150"/>
              <a:gd name="T12" fmla="*/ 7 w 163"/>
              <a:gd name="T13" fmla="*/ 39 h 150"/>
              <a:gd name="T14" fmla="*/ 7 w 163"/>
              <a:gd name="T15" fmla="*/ 46 h 150"/>
              <a:gd name="T16" fmla="*/ 0 w 163"/>
              <a:gd name="T17" fmla="*/ 53 h 150"/>
              <a:gd name="T18" fmla="*/ 7 w 163"/>
              <a:gd name="T19" fmla="*/ 59 h 150"/>
              <a:gd name="T20" fmla="*/ 7 w 163"/>
              <a:gd name="T21" fmla="*/ 69 h 150"/>
              <a:gd name="T22" fmla="*/ 0 w 163"/>
              <a:gd name="T23" fmla="*/ 76 h 150"/>
              <a:gd name="T24" fmla="*/ 7 w 163"/>
              <a:gd name="T25" fmla="*/ 82 h 150"/>
              <a:gd name="T26" fmla="*/ 7 w 163"/>
              <a:gd name="T27" fmla="*/ 92 h 150"/>
              <a:gd name="T28" fmla="*/ 0 w 163"/>
              <a:gd name="T29" fmla="*/ 99 h 150"/>
              <a:gd name="T30" fmla="*/ 7 w 163"/>
              <a:gd name="T31" fmla="*/ 105 h 150"/>
              <a:gd name="T32" fmla="*/ 7 w 163"/>
              <a:gd name="T33" fmla="*/ 113 h 150"/>
              <a:gd name="T34" fmla="*/ 57 w 163"/>
              <a:gd name="T35" fmla="*/ 141 h 150"/>
              <a:gd name="T36" fmla="*/ 61 w 163"/>
              <a:gd name="T37" fmla="*/ 141 h 150"/>
              <a:gd name="T38" fmla="*/ 82 w 163"/>
              <a:gd name="T39" fmla="*/ 150 h 150"/>
              <a:gd name="T40" fmla="*/ 102 w 163"/>
              <a:gd name="T41" fmla="*/ 141 h 150"/>
              <a:gd name="T42" fmla="*/ 106 w 163"/>
              <a:gd name="T43" fmla="*/ 141 h 150"/>
              <a:gd name="T44" fmla="*/ 157 w 163"/>
              <a:gd name="T45" fmla="*/ 113 h 150"/>
              <a:gd name="T46" fmla="*/ 157 w 163"/>
              <a:gd name="T47" fmla="*/ 113 h 150"/>
              <a:gd name="T48" fmla="*/ 157 w 163"/>
              <a:gd name="T49" fmla="*/ 105 h 150"/>
              <a:gd name="T50" fmla="*/ 163 w 163"/>
              <a:gd name="T51" fmla="*/ 99 h 150"/>
              <a:gd name="T52" fmla="*/ 157 w 163"/>
              <a:gd name="T53" fmla="*/ 92 h 150"/>
              <a:gd name="T54" fmla="*/ 157 w 163"/>
              <a:gd name="T55" fmla="*/ 82 h 150"/>
              <a:gd name="T56" fmla="*/ 163 w 163"/>
              <a:gd name="T57" fmla="*/ 76 h 150"/>
              <a:gd name="T58" fmla="*/ 157 w 163"/>
              <a:gd name="T59" fmla="*/ 69 h 150"/>
              <a:gd name="T60" fmla="*/ 157 w 163"/>
              <a:gd name="T61" fmla="*/ 59 h 150"/>
              <a:gd name="T62" fmla="*/ 163 w 163"/>
              <a:gd name="T63" fmla="*/ 53 h 150"/>
              <a:gd name="T64" fmla="*/ 157 w 163"/>
              <a:gd name="T65" fmla="*/ 46 h 150"/>
              <a:gd name="T66" fmla="*/ 157 w 163"/>
              <a:gd name="T67" fmla="*/ 39 h 150"/>
              <a:gd name="T68" fmla="*/ 163 w 163"/>
              <a:gd name="T69" fmla="*/ 3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150">
                <a:moveTo>
                  <a:pt x="163" y="31"/>
                </a:moveTo>
                <a:cubicBezTo>
                  <a:pt x="163" y="0"/>
                  <a:pt x="163" y="0"/>
                  <a:pt x="163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7" y="0"/>
                  <a:pt x="7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6"/>
                  <a:pt x="0" y="49"/>
                  <a:pt x="0" y="53"/>
                </a:cubicBezTo>
                <a:cubicBezTo>
                  <a:pt x="0" y="56"/>
                  <a:pt x="3" y="59"/>
                  <a:pt x="7" y="5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72"/>
                  <a:pt x="0" y="76"/>
                </a:cubicBezTo>
                <a:cubicBezTo>
                  <a:pt x="0" y="79"/>
                  <a:pt x="3" y="82"/>
                  <a:pt x="7" y="82"/>
                </a:cubicBezTo>
                <a:cubicBezTo>
                  <a:pt x="7" y="92"/>
                  <a:pt x="7" y="92"/>
                  <a:pt x="7" y="92"/>
                </a:cubicBezTo>
                <a:cubicBezTo>
                  <a:pt x="3" y="92"/>
                  <a:pt x="0" y="95"/>
                  <a:pt x="0" y="99"/>
                </a:cubicBezTo>
                <a:cubicBezTo>
                  <a:pt x="0" y="102"/>
                  <a:pt x="3" y="105"/>
                  <a:pt x="7" y="105"/>
                </a:cubicBezTo>
                <a:cubicBezTo>
                  <a:pt x="7" y="113"/>
                  <a:pt x="7" y="113"/>
                  <a:pt x="7" y="113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61" y="141"/>
                  <a:pt x="61" y="141"/>
                  <a:pt x="61" y="141"/>
                </a:cubicBezTo>
                <a:cubicBezTo>
                  <a:pt x="64" y="146"/>
                  <a:pt x="72" y="150"/>
                  <a:pt x="82" y="150"/>
                </a:cubicBezTo>
                <a:cubicBezTo>
                  <a:pt x="91" y="150"/>
                  <a:pt x="99" y="146"/>
                  <a:pt x="102" y="141"/>
                </a:cubicBezTo>
                <a:cubicBezTo>
                  <a:pt x="106" y="141"/>
                  <a:pt x="106" y="141"/>
                  <a:pt x="106" y="141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13"/>
                  <a:pt x="157" y="113"/>
                  <a:pt x="157" y="113"/>
                </a:cubicBezTo>
                <a:cubicBezTo>
                  <a:pt x="157" y="105"/>
                  <a:pt x="157" y="105"/>
                  <a:pt x="157" y="105"/>
                </a:cubicBezTo>
                <a:cubicBezTo>
                  <a:pt x="160" y="105"/>
                  <a:pt x="163" y="102"/>
                  <a:pt x="163" y="99"/>
                </a:cubicBezTo>
                <a:cubicBezTo>
                  <a:pt x="163" y="95"/>
                  <a:pt x="160" y="92"/>
                  <a:pt x="157" y="92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60" y="82"/>
                  <a:pt x="163" y="79"/>
                  <a:pt x="163" y="76"/>
                </a:cubicBezTo>
                <a:cubicBezTo>
                  <a:pt x="163" y="72"/>
                  <a:pt x="160" y="69"/>
                  <a:pt x="157" y="69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60" y="59"/>
                  <a:pt x="163" y="56"/>
                  <a:pt x="163" y="53"/>
                </a:cubicBezTo>
                <a:cubicBezTo>
                  <a:pt x="163" y="49"/>
                  <a:pt x="160" y="46"/>
                  <a:pt x="157" y="46"/>
                </a:cubicBezTo>
                <a:cubicBezTo>
                  <a:pt x="157" y="39"/>
                  <a:pt x="157" y="39"/>
                  <a:pt x="157" y="39"/>
                </a:cubicBezTo>
                <a:lnTo>
                  <a:pt x="163" y="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Group 18"/>
          <p:cNvGrpSpPr/>
          <p:nvPr/>
        </p:nvGrpSpPr>
        <p:grpSpPr>
          <a:xfrm>
            <a:off x="2178538" y="1913013"/>
            <a:ext cx="1777512" cy="597965"/>
            <a:chOff x="4333909" y="2176977"/>
            <a:chExt cx="1777512" cy="597965"/>
          </a:xfrm>
          <a:solidFill>
            <a:srgbClr val="F77258"/>
          </a:solidFill>
        </p:grpSpPr>
        <p:sp>
          <p:nvSpPr>
            <p:cNvPr id="21" name="Freeform 9"/>
            <p:cNvSpPr/>
            <p:nvPr/>
          </p:nvSpPr>
          <p:spPr bwMode="auto">
            <a:xfrm>
              <a:off x="4333909" y="2176977"/>
              <a:ext cx="1777512" cy="597965"/>
            </a:xfrm>
            <a:custGeom>
              <a:avLst/>
              <a:gdLst>
                <a:gd name="T0" fmla="*/ 0 w 365"/>
                <a:gd name="T1" fmla="*/ 123 h 123"/>
                <a:gd name="T2" fmla="*/ 365 w 365"/>
                <a:gd name="T3" fmla="*/ 123 h 123"/>
                <a:gd name="T4" fmla="*/ 183 w 365"/>
                <a:gd name="T5" fmla="*/ 0 h 123"/>
                <a:gd name="T6" fmla="*/ 0 w 365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123">
                  <a:moveTo>
                    <a:pt x="0" y="123"/>
                  </a:moveTo>
                  <a:cubicBezTo>
                    <a:pt x="365" y="123"/>
                    <a:pt x="365" y="123"/>
                    <a:pt x="365" y="123"/>
                  </a:cubicBezTo>
                  <a:cubicBezTo>
                    <a:pt x="341" y="60"/>
                    <a:pt x="282" y="0"/>
                    <a:pt x="183" y="0"/>
                  </a:cubicBezTo>
                  <a:cubicBezTo>
                    <a:pt x="83" y="0"/>
                    <a:pt x="24" y="60"/>
                    <a:pt x="0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04487" y="235319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Group 17"/>
          <p:cNvGrpSpPr/>
          <p:nvPr/>
        </p:nvGrpSpPr>
        <p:grpSpPr>
          <a:xfrm>
            <a:off x="2119150" y="2510978"/>
            <a:ext cx="1900382" cy="602061"/>
            <a:chOff x="4274521" y="2774942"/>
            <a:chExt cx="1900382" cy="602061"/>
          </a:xfrm>
          <a:solidFill>
            <a:srgbClr val="F04077"/>
          </a:solidFill>
        </p:grpSpPr>
        <p:sp>
          <p:nvSpPr>
            <p:cNvPr id="25" name="Freeform 8"/>
            <p:cNvSpPr/>
            <p:nvPr/>
          </p:nvSpPr>
          <p:spPr bwMode="auto">
            <a:xfrm>
              <a:off x="4274521" y="2774942"/>
              <a:ext cx="1900382" cy="602061"/>
            </a:xfrm>
            <a:custGeom>
              <a:avLst/>
              <a:gdLst>
                <a:gd name="T0" fmla="*/ 0 w 390"/>
                <a:gd name="T1" fmla="*/ 67 h 124"/>
                <a:gd name="T2" fmla="*/ 10 w 390"/>
                <a:gd name="T3" fmla="*/ 124 h 124"/>
                <a:gd name="T4" fmla="*/ 380 w 390"/>
                <a:gd name="T5" fmla="*/ 124 h 124"/>
                <a:gd name="T6" fmla="*/ 390 w 390"/>
                <a:gd name="T7" fmla="*/ 67 h 124"/>
                <a:gd name="T8" fmla="*/ 377 w 390"/>
                <a:gd name="T9" fmla="*/ 0 h 124"/>
                <a:gd name="T10" fmla="*/ 12 w 390"/>
                <a:gd name="T11" fmla="*/ 0 h 124"/>
                <a:gd name="T12" fmla="*/ 0 w 390"/>
                <a:gd name="T13" fmla="*/ 6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124">
                  <a:moveTo>
                    <a:pt x="0" y="67"/>
                  </a:moveTo>
                  <a:cubicBezTo>
                    <a:pt x="0" y="87"/>
                    <a:pt x="4" y="105"/>
                    <a:pt x="10" y="124"/>
                  </a:cubicBezTo>
                  <a:cubicBezTo>
                    <a:pt x="380" y="124"/>
                    <a:pt x="380" y="124"/>
                    <a:pt x="380" y="124"/>
                  </a:cubicBezTo>
                  <a:cubicBezTo>
                    <a:pt x="386" y="105"/>
                    <a:pt x="390" y="87"/>
                    <a:pt x="390" y="67"/>
                  </a:cubicBezTo>
                  <a:cubicBezTo>
                    <a:pt x="390" y="46"/>
                    <a:pt x="385" y="23"/>
                    <a:pt x="3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23"/>
                    <a:pt x="0" y="4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TextBox 22"/>
            <p:cNvSpPr txBox="1"/>
            <p:nvPr/>
          </p:nvSpPr>
          <p:spPr>
            <a:xfrm>
              <a:off x="5104488" y="2940083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7" name="Group 16"/>
          <p:cNvGrpSpPr/>
          <p:nvPr/>
        </p:nvGrpSpPr>
        <p:grpSpPr>
          <a:xfrm>
            <a:off x="2168298" y="3113039"/>
            <a:ext cx="1802086" cy="597965"/>
            <a:chOff x="4323669" y="3377003"/>
            <a:chExt cx="1802086" cy="597965"/>
          </a:xfrm>
          <a:solidFill>
            <a:srgbClr val="F8D845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323669" y="3377003"/>
              <a:ext cx="1802086" cy="597965"/>
            </a:xfrm>
            <a:custGeom>
              <a:avLst/>
              <a:gdLst>
                <a:gd name="T0" fmla="*/ 65 w 370"/>
                <a:gd name="T1" fmla="*/ 123 h 123"/>
                <a:gd name="T2" fmla="*/ 304 w 370"/>
                <a:gd name="T3" fmla="*/ 123 h 123"/>
                <a:gd name="T4" fmla="*/ 370 w 370"/>
                <a:gd name="T5" fmla="*/ 0 h 123"/>
                <a:gd name="T6" fmla="*/ 0 w 370"/>
                <a:gd name="T7" fmla="*/ 0 h 123"/>
                <a:gd name="T8" fmla="*/ 65 w 370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123">
                  <a:moveTo>
                    <a:pt x="65" y="123"/>
                  </a:moveTo>
                  <a:cubicBezTo>
                    <a:pt x="304" y="123"/>
                    <a:pt x="304" y="123"/>
                    <a:pt x="304" y="123"/>
                  </a:cubicBezTo>
                  <a:cubicBezTo>
                    <a:pt x="324" y="87"/>
                    <a:pt x="354" y="45"/>
                    <a:pt x="3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45"/>
                    <a:pt x="45" y="87"/>
                    <a:pt x="65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TextBox 23"/>
            <p:cNvSpPr txBox="1"/>
            <p:nvPr/>
          </p:nvSpPr>
          <p:spPr>
            <a:xfrm>
              <a:off x="5104488" y="3549821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2485711" y="3711004"/>
            <a:ext cx="1163165" cy="597965"/>
            <a:chOff x="4641082" y="3974968"/>
            <a:chExt cx="1163165" cy="597965"/>
          </a:xfrm>
          <a:solidFill>
            <a:srgbClr val="BF55DB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4641082" y="3974968"/>
              <a:ext cx="1163165" cy="597965"/>
            </a:xfrm>
            <a:custGeom>
              <a:avLst/>
              <a:gdLst>
                <a:gd name="T0" fmla="*/ 221 w 239"/>
                <a:gd name="T1" fmla="*/ 52 h 123"/>
                <a:gd name="T2" fmla="*/ 239 w 239"/>
                <a:gd name="T3" fmla="*/ 0 h 123"/>
                <a:gd name="T4" fmla="*/ 0 w 239"/>
                <a:gd name="T5" fmla="*/ 0 h 123"/>
                <a:gd name="T6" fmla="*/ 19 w 239"/>
                <a:gd name="T7" fmla="*/ 52 h 123"/>
                <a:gd name="T8" fmla="*/ 51 w 239"/>
                <a:gd name="T9" fmla="*/ 123 h 123"/>
                <a:gd name="T10" fmla="*/ 120 w 239"/>
                <a:gd name="T11" fmla="*/ 123 h 123"/>
                <a:gd name="T12" fmla="*/ 188 w 239"/>
                <a:gd name="T13" fmla="*/ 123 h 123"/>
                <a:gd name="T14" fmla="*/ 221 w 239"/>
                <a:gd name="T15" fmla="*/ 5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23">
                  <a:moveTo>
                    <a:pt x="221" y="52"/>
                  </a:moveTo>
                  <a:cubicBezTo>
                    <a:pt x="221" y="37"/>
                    <a:pt x="228" y="19"/>
                    <a:pt x="2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19"/>
                    <a:pt x="19" y="37"/>
                    <a:pt x="19" y="52"/>
                  </a:cubicBezTo>
                  <a:cubicBezTo>
                    <a:pt x="19" y="105"/>
                    <a:pt x="37" y="123"/>
                    <a:pt x="51" y="123"/>
                  </a:cubicBezTo>
                  <a:cubicBezTo>
                    <a:pt x="65" y="123"/>
                    <a:pt x="120" y="123"/>
                    <a:pt x="120" y="123"/>
                  </a:cubicBezTo>
                  <a:cubicBezTo>
                    <a:pt x="120" y="123"/>
                    <a:pt x="174" y="123"/>
                    <a:pt x="188" y="123"/>
                  </a:cubicBezTo>
                  <a:cubicBezTo>
                    <a:pt x="202" y="123"/>
                    <a:pt x="221" y="105"/>
                    <a:pt x="221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5104488" y="4136712"/>
              <a:ext cx="240450" cy="246221"/>
            </a:xfrm>
            <a:prstGeom prst="rect">
              <a:avLst/>
            </a:prstGeom>
            <a:grpFill/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Oval 29"/>
          <p:cNvSpPr>
            <a:spLocks noChangeAspect="1"/>
          </p:cNvSpPr>
          <p:nvPr/>
        </p:nvSpPr>
        <p:spPr>
          <a:xfrm>
            <a:off x="5768975" y="1473200"/>
            <a:ext cx="552450" cy="550863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Oval 30"/>
          <p:cNvSpPr>
            <a:spLocks noChangeAspect="1"/>
          </p:cNvSpPr>
          <p:nvPr/>
        </p:nvSpPr>
        <p:spPr>
          <a:xfrm>
            <a:off x="5768975" y="2555875"/>
            <a:ext cx="552450" cy="550863"/>
          </a:xfrm>
          <a:prstGeom prst="ellipse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Oval 38"/>
          <p:cNvSpPr>
            <a:spLocks noChangeAspect="1"/>
          </p:cNvSpPr>
          <p:nvPr/>
        </p:nvSpPr>
        <p:spPr>
          <a:xfrm>
            <a:off x="5768975" y="3638550"/>
            <a:ext cx="552450" cy="552450"/>
          </a:xfrm>
          <a:prstGeom prst="ellipse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val 42"/>
          <p:cNvSpPr>
            <a:spLocks noChangeAspect="1"/>
          </p:cNvSpPr>
          <p:nvPr/>
        </p:nvSpPr>
        <p:spPr>
          <a:xfrm>
            <a:off x="5768975" y="4721225"/>
            <a:ext cx="552450" cy="552450"/>
          </a:xfrm>
          <a:prstGeom prst="ellipse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0" name="Elbow Connector 9"/>
          <p:cNvCxnSpPr/>
          <p:nvPr/>
        </p:nvCxnSpPr>
        <p:spPr>
          <a:xfrm flipV="1">
            <a:off x="4065588" y="1752600"/>
            <a:ext cx="1443037" cy="404813"/>
          </a:xfrm>
          <a:prstGeom prst="bentConnector3">
            <a:avLst>
              <a:gd name="adj1" fmla="val 39133"/>
            </a:avLst>
          </a:prstGeom>
          <a:ln w="12700">
            <a:solidFill>
              <a:srgbClr val="F040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62"/>
          <p:cNvCxnSpPr/>
          <p:nvPr/>
        </p:nvCxnSpPr>
        <p:spPr>
          <a:xfrm>
            <a:off x="3763963" y="4010025"/>
            <a:ext cx="1744662" cy="987425"/>
          </a:xfrm>
          <a:prstGeom prst="bentConnector3">
            <a:avLst>
              <a:gd name="adj1" fmla="val 5000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64"/>
          <p:cNvCxnSpPr/>
          <p:nvPr/>
        </p:nvCxnSpPr>
        <p:spPr>
          <a:xfrm>
            <a:off x="4065588" y="3424238"/>
            <a:ext cx="1457325" cy="501650"/>
          </a:xfrm>
          <a:prstGeom prst="bentConnector3">
            <a:avLst>
              <a:gd name="adj1" fmla="val 58370"/>
            </a:avLst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60"/>
          <p:cNvCxnSpPr/>
          <p:nvPr/>
        </p:nvCxnSpPr>
        <p:spPr>
          <a:xfrm>
            <a:off x="4279900" y="2820988"/>
            <a:ext cx="1228725" cy="0"/>
          </a:xfrm>
          <a:prstGeom prst="line">
            <a:avLst/>
          </a:prstGeom>
          <a:ln w="12700">
            <a:solidFill>
              <a:srgbClr val="F04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9" name="TextBox 16"/>
          <p:cNvSpPr txBox="1">
            <a:spLocks noChangeArrowheads="1"/>
          </p:cNvSpPr>
          <p:nvPr/>
        </p:nvSpPr>
        <p:spPr bwMode="auto">
          <a:xfrm>
            <a:off x="6321425" y="1417638"/>
            <a:ext cx="3573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0" name="TextBox 16"/>
          <p:cNvSpPr txBox="1">
            <a:spLocks noChangeArrowheads="1"/>
          </p:cNvSpPr>
          <p:nvPr/>
        </p:nvSpPr>
        <p:spPr bwMode="auto">
          <a:xfrm>
            <a:off x="6321425" y="2487613"/>
            <a:ext cx="3573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1" name="TextBox 16"/>
          <p:cNvSpPr txBox="1">
            <a:spLocks noChangeArrowheads="1"/>
          </p:cNvSpPr>
          <p:nvPr/>
        </p:nvSpPr>
        <p:spPr bwMode="auto">
          <a:xfrm>
            <a:off x="6321425" y="3557588"/>
            <a:ext cx="3573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18452" name="TextBox 16"/>
          <p:cNvSpPr txBox="1">
            <a:spLocks noChangeArrowheads="1"/>
          </p:cNvSpPr>
          <p:nvPr/>
        </p:nvSpPr>
        <p:spPr bwMode="auto">
          <a:xfrm>
            <a:off x="6321425" y="4627563"/>
            <a:ext cx="3573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37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6" grpId="0" animBg="1"/>
      <p:bldP spid="37" grpId="0" animBg="1"/>
      <p:bldP spid="38" grpId="0" animBg="1"/>
      <p:bldP spid="39" grpId="0" animBg="1"/>
      <p:bldP spid="18449" grpId="0"/>
      <p:bldP spid="18450" grpId="0"/>
      <p:bldP spid="18451" grpId="0"/>
      <p:bldP spid="184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945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Oval 15"/>
          <p:cNvSpPr/>
          <p:nvPr/>
        </p:nvSpPr>
        <p:spPr>
          <a:xfrm>
            <a:off x="1066800" y="1498600"/>
            <a:ext cx="1828800" cy="1828800"/>
          </a:xfrm>
          <a:prstGeom prst="ellipse">
            <a:avLst/>
          </a:prstGeom>
          <a:noFill/>
          <a:ln w="3175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Arc 16"/>
          <p:cNvSpPr/>
          <p:nvPr/>
        </p:nvSpPr>
        <p:spPr>
          <a:xfrm>
            <a:off x="1185863" y="1617663"/>
            <a:ext cx="1590675" cy="1590675"/>
          </a:xfrm>
          <a:prstGeom prst="arc">
            <a:avLst>
              <a:gd name="adj1" fmla="val 16200000"/>
              <a:gd name="adj2" fmla="val 10335247"/>
            </a:avLst>
          </a:prstGeom>
          <a:noFill/>
          <a:ln w="28575">
            <a:solidFill>
              <a:srgbClr val="F04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c 17"/>
          <p:cNvSpPr/>
          <p:nvPr/>
        </p:nvSpPr>
        <p:spPr>
          <a:xfrm>
            <a:off x="1255713" y="1687513"/>
            <a:ext cx="1450975" cy="1450975"/>
          </a:xfrm>
          <a:prstGeom prst="arc">
            <a:avLst/>
          </a:prstGeom>
          <a:noFill/>
          <a:ln w="127000">
            <a:solidFill>
              <a:srgbClr val="F04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19"/>
          <p:cNvSpPr/>
          <p:nvPr/>
        </p:nvSpPr>
        <p:spPr>
          <a:xfrm>
            <a:off x="6861175" y="4170363"/>
            <a:ext cx="1828800" cy="1828800"/>
          </a:xfrm>
          <a:prstGeom prst="ellipse">
            <a:avLst/>
          </a:prstGeom>
          <a:noFill/>
          <a:ln w="3175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Arc 20"/>
          <p:cNvSpPr/>
          <p:nvPr/>
        </p:nvSpPr>
        <p:spPr>
          <a:xfrm>
            <a:off x="6980238" y="4287838"/>
            <a:ext cx="1590675" cy="1592262"/>
          </a:xfrm>
          <a:prstGeom prst="arc">
            <a:avLst>
              <a:gd name="adj1" fmla="val 16200000"/>
              <a:gd name="adj2" fmla="val 12536210"/>
            </a:avLst>
          </a:prstGeom>
          <a:noFill/>
          <a:ln w="28575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rc 21"/>
          <p:cNvSpPr/>
          <p:nvPr/>
        </p:nvSpPr>
        <p:spPr>
          <a:xfrm>
            <a:off x="7050088" y="4357688"/>
            <a:ext cx="1452562" cy="1452562"/>
          </a:xfrm>
          <a:prstGeom prst="arc">
            <a:avLst>
              <a:gd name="adj1" fmla="val 16200000"/>
              <a:gd name="adj2" fmla="val 3587305"/>
            </a:avLst>
          </a:prstGeom>
          <a:noFill/>
          <a:ln w="127000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23"/>
          <p:cNvSpPr/>
          <p:nvPr/>
        </p:nvSpPr>
        <p:spPr>
          <a:xfrm>
            <a:off x="1066800" y="4170363"/>
            <a:ext cx="1828800" cy="1828800"/>
          </a:xfrm>
          <a:prstGeom prst="ellipse">
            <a:avLst/>
          </a:prstGeom>
          <a:noFill/>
          <a:ln w="3175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rc 24"/>
          <p:cNvSpPr/>
          <p:nvPr/>
        </p:nvSpPr>
        <p:spPr>
          <a:xfrm>
            <a:off x="1185863" y="4287838"/>
            <a:ext cx="1590675" cy="1592262"/>
          </a:xfrm>
          <a:prstGeom prst="arc">
            <a:avLst>
              <a:gd name="adj1" fmla="val 16200000"/>
              <a:gd name="adj2" fmla="val 3974555"/>
            </a:avLst>
          </a:prstGeom>
          <a:noFill/>
          <a:ln w="28575">
            <a:solidFill>
              <a:srgbClr val="BF5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Arc 25"/>
          <p:cNvSpPr/>
          <p:nvPr/>
        </p:nvSpPr>
        <p:spPr>
          <a:xfrm>
            <a:off x="1255713" y="4357688"/>
            <a:ext cx="1450975" cy="1452562"/>
          </a:xfrm>
          <a:prstGeom prst="arc">
            <a:avLst>
              <a:gd name="adj1" fmla="val 16200000"/>
              <a:gd name="adj2" fmla="val 19514272"/>
            </a:avLst>
          </a:prstGeom>
          <a:noFill/>
          <a:ln w="127000">
            <a:solidFill>
              <a:srgbClr val="BF5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27"/>
          <p:cNvSpPr/>
          <p:nvPr/>
        </p:nvSpPr>
        <p:spPr>
          <a:xfrm>
            <a:off x="6864350" y="1498600"/>
            <a:ext cx="1828800" cy="1828800"/>
          </a:xfrm>
          <a:prstGeom prst="ellipse">
            <a:avLst/>
          </a:prstGeom>
          <a:noFill/>
          <a:ln w="3175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Arc 28"/>
          <p:cNvSpPr/>
          <p:nvPr/>
        </p:nvSpPr>
        <p:spPr>
          <a:xfrm>
            <a:off x="6983413" y="1617663"/>
            <a:ext cx="1590675" cy="1590675"/>
          </a:xfrm>
          <a:prstGeom prst="arc">
            <a:avLst>
              <a:gd name="adj1" fmla="val 16200000"/>
              <a:gd name="adj2" fmla="val 13952050"/>
            </a:avLst>
          </a:prstGeom>
          <a:noFill/>
          <a:ln w="28575">
            <a:solidFill>
              <a:srgbClr val="F8D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rc 29"/>
          <p:cNvSpPr/>
          <p:nvPr/>
        </p:nvSpPr>
        <p:spPr>
          <a:xfrm>
            <a:off x="7053263" y="1687513"/>
            <a:ext cx="1450975" cy="1450975"/>
          </a:xfrm>
          <a:prstGeom prst="arc">
            <a:avLst>
              <a:gd name="adj1" fmla="val 16200000"/>
              <a:gd name="adj2" fmla="val 8229357"/>
            </a:avLst>
          </a:prstGeom>
          <a:noFill/>
          <a:ln w="127000">
            <a:solidFill>
              <a:srgbClr val="F8D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72" name="Rectangle 31"/>
          <p:cNvSpPr>
            <a:spLocks noChangeArrowheads="1"/>
          </p:cNvSpPr>
          <p:nvPr/>
        </p:nvSpPr>
        <p:spPr bwMode="auto">
          <a:xfrm>
            <a:off x="3290888" y="2471738"/>
            <a:ext cx="22463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Freeform 38"/>
          <p:cNvSpPr/>
          <p:nvPr/>
        </p:nvSpPr>
        <p:spPr>
          <a:xfrm>
            <a:off x="3360738" y="1846263"/>
            <a:ext cx="201612" cy="347662"/>
          </a:xfrm>
          <a:custGeom>
            <a:avLst/>
            <a:gdLst/>
            <a:ahLst/>
            <a:cxnLst/>
            <a:rect l="l" t="t" r="r" b="b"/>
            <a:pathLst>
              <a:path w="130628" h="224518">
                <a:moveTo>
                  <a:pt x="24493" y="61233"/>
                </a:moveTo>
                <a:lnTo>
                  <a:pt x="106135" y="61233"/>
                </a:lnTo>
                <a:cubicBezTo>
                  <a:pt x="112939" y="61233"/>
                  <a:pt x="118722" y="63614"/>
                  <a:pt x="123485" y="68376"/>
                </a:cubicBezTo>
                <a:cubicBezTo>
                  <a:pt x="128247" y="73139"/>
                  <a:pt x="130628" y="78922"/>
                  <a:pt x="130628" y="85725"/>
                </a:cubicBezTo>
                <a:lnTo>
                  <a:pt x="130628" y="138793"/>
                </a:lnTo>
                <a:cubicBezTo>
                  <a:pt x="130628" y="142195"/>
                  <a:pt x="129438" y="145087"/>
                  <a:pt x="127056" y="147468"/>
                </a:cubicBezTo>
                <a:cubicBezTo>
                  <a:pt x="124675" y="149849"/>
                  <a:pt x="121784" y="151040"/>
                  <a:pt x="118382" y="151040"/>
                </a:cubicBezTo>
                <a:cubicBezTo>
                  <a:pt x="114980" y="151040"/>
                  <a:pt x="112089" y="149849"/>
                  <a:pt x="109707" y="147468"/>
                </a:cubicBezTo>
                <a:cubicBezTo>
                  <a:pt x="107326" y="145087"/>
                  <a:pt x="106135" y="142195"/>
                  <a:pt x="106135" y="138793"/>
                </a:cubicBezTo>
                <a:lnTo>
                  <a:pt x="106135" y="93890"/>
                </a:lnTo>
                <a:lnTo>
                  <a:pt x="97971" y="93890"/>
                </a:lnTo>
                <a:lnTo>
                  <a:pt x="97971" y="210231"/>
                </a:lnTo>
                <a:cubicBezTo>
                  <a:pt x="97971" y="214143"/>
                  <a:pt x="96568" y="217502"/>
                  <a:pt x="93761" y="220309"/>
                </a:cubicBezTo>
                <a:cubicBezTo>
                  <a:pt x="90955" y="223115"/>
                  <a:pt x="87596" y="224518"/>
                  <a:pt x="83684" y="224518"/>
                </a:cubicBezTo>
                <a:cubicBezTo>
                  <a:pt x="79772" y="224518"/>
                  <a:pt x="76412" y="223115"/>
                  <a:pt x="73606" y="220309"/>
                </a:cubicBezTo>
                <a:cubicBezTo>
                  <a:pt x="70799" y="217502"/>
                  <a:pt x="69396" y="214143"/>
                  <a:pt x="69396" y="210231"/>
                </a:cubicBezTo>
                <a:lnTo>
                  <a:pt x="69396" y="151040"/>
                </a:lnTo>
                <a:lnTo>
                  <a:pt x="61232" y="151040"/>
                </a:lnTo>
                <a:lnTo>
                  <a:pt x="61232" y="210231"/>
                </a:lnTo>
                <a:cubicBezTo>
                  <a:pt x="61232" y="214143"/>
                  <a:pt x="59829" y="217502"/>
                  <a:pt x="57022" y="220309"/>
                </a:cubicBezTo>
                <a:cubicBezTo>
                  <a:pt x="54216" y="223115"/>
                  <a:pt x="50856" y="224518"/>
                  <a:pt x="46944" y="224518"/>
                </a:cubicBezTo>
                <a:cubicBezTo>
                  <a:pt x="43032" y="224518"/>
                  <a:pt x="39673" y="223115"/>
                  <a:pt x="36867" y="220309"/>
                </a:cubicBezTo>
                <a:cubicBezTo>
                  <a:pt x="34060" y="217502"/>
                  <a:pt x="32657" y="214143"/>
                  <a:pt x="32657" y="210231"/>
                </a:cubicBezTo>
                <a:lnTo>
                  <a:pt x="32657" y="93890"/>
                </a:lnTo>
                <a:lnTo>
                  <a:pt x="24493" y="93890"/>
                </a:lnTo>
                <a:lnTo>
                  <a:pt x="24493" y="138793"/>
                </a:lnTo>
                <a:cubicBezTo>
                  <a:pt x="24493" y="142195"/>
                  <a:pt x="23302" y="145087"/>
                  <a:pt x="20921" y="147468"/>
                </a:cubicBezTo>
                <a:cubicBezTo>
                  <a:pt x="18539" y="149849"/>
                  <a:pt x="15648" y="151040"/>
                  <a:pt x="12246" y="151040"/>
                </a:cubicBezTo>
                <a:cubicBezTo>
                  <a:pt x="8844" y="151040"/>
                  <a:pt x="5953" y="149849"/>
                  <a:pt x="3572" y="147468"/>
                </a:cubicBezTo>
                <a:cubicBezTo>
                  <a:pt x="1190" y="145087"/>
                  <a:pt x="0" y="142195"/>
                  <a:pt x="0" y="138793"/>
                </a:cubicBezTo>
                <a:lnTo>
                  <a:pt x="0" y="85725"/>
                </a:lnTo>
                <a:cubicBezTo>
                  <a:pt x="0" y="78922"/>
                  <a:pt x="2381" y="73139"/>
                  <a:pt x="7143" y="68376"/>
                </a:cubicBezTo>
                <a:cubicBezTo>
                  <a:pt x="11906" y="63614"/>
                  <a:pt x="17689" y="61233"/>
                  <a:pt x="24493" y="61233"/>
                </a:cubicBezTo>
                <a:close/>
                <a:moveTo>
                  <a:pt x="65314" y="0"/>
                </a:moveTo>
                <a:cubicBezTo>
                  <a:pt x="73223" y="0"/>
                  <a:pt x="79963" y="2786"/>
                  <a:pt x="85533" y="8356"/>
                </a:cubicBezTo>
                <a:cubicBezTo>
                  <a:pt x="91104" y="13926"/>
                  <a:pt x="93889" y="20666"/>
                  <a:pt x="93889" y="28575"/>
                </a:cubicBezTo>
                <a:cubicBezTo>
                  <a:pt x="93889" y="36485"/>
                  <a:pt x="91104" y="43224"/>
                  <a:pt x="85533" y="48795"/>
                </a:cubicBezTo>
                <a:cubicBezTo>
                  <a:pt x="79963" y="54365"/>
                  <a:pt x="73223" y="57150"/>
                  <a:pt x="65314" y="57150"/>
                </a:cubicBezTo>
                <a:cubicBezTo>
                  <a:pt x="57405" y="57150"/>
                  <a:pt x="50665" y="54365"/>
                  <a:pt x="45095" y="48795"/>
                </a:cubicBezTo>
                <a:cubicBezTo>
                  <a:pt x="39524" y="43224"/>
                  <a:pt x="36739" y="36485"/>
                  <a:pt x="36739" y="28575"/>
                </a:cubicBezTo>
                <a:cubicBezTo>
                  <a:pt x="36739" y="20666"/>
                  <a:pt x="39524" y="13926"/>
                  <a:pt x="45095" y="8356"/>
                </a:cubicBezTo>
                <a:cubicBezTo>
                  <a:pt x="50665" y="2786"/>
                  <a:pt x="57405" y="0"/>
                  <a:pt x="65314" y="0"/>
                </a:cubicBez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Freeform 39"/>
          <p:cNvSpPr/>
          <p:nvPr/>
        </p:nvSpPr>
        <p:spPr>
          <a:xfrm>
            <a:off x="4330700" y="1846263"/>
            <a:ext cx="252413" cy="347662"/>
          </a:xfrm>
          <a:custGeom>
            <a:avLst/>
            <a:gdLst/>
            <a:ahLst/>
            <a:cxnLst/>
            <a:rect l="l" t="t" r="r" b="b"/>
            <a:pathLst>
              <a:path w="163286" h="224518">
                <a:moveTo>
                  <a:pt x="57150" y="61233"/>
                </a:moveTo>
                <a:lnTo>
                  <a:pt x="106136" y="61233"/>
                </a:lnTo>
                <a:cubicBezTo>
                  <a:pt x="114896" y="61233"/>
                  <a:pt x="122379" y="65782"/>
                  <a:pt x="128588" y="74882"/>
                </a:cubicBezTo>
                <a:lnTo>
                  <a:pt x="161245" y="123868"/>
                </a:lnTo>
                <a:cubicBezTo>
                  <a:pt x="162606" y="125909"/>
                  <a:pt x="163286" y="128163"/>
                  <a:pt x="163286" y="130629"/>
                </a:cubicBezTo>
                <a:cubicBezTo>
                  <a:pt x="163286" y="134031"/>
                  <a:pt x="162095" y="136922"/>
                  <a:pt x="159714" y="139304"/>
                </a:cubicBezTo>
                <a:cubicBezTo>
                  <a:pt x="157333" y="141685"/>
                  <a:pt x="154441" y="142875"/>
                  <a:pt x="151040" y="142875"/>
                </a:cubicBezTo>
                <a:cubicBezTo>
                  <a:pt x="146702" y="142875"/>
                  <a:pt x="143300" y="141047"/>
                  <a:pt x="140834" y="137390"/>
                </a:cubicBezTo>
                <a:lnTo>
                  <a:pt x="111876" y="93890"/>
                </a:lnTo>
                <a:lnTo>
                  <a:pt x="106136" y="93890"/>
                </a:lnTo>
                <a:lnTo>
                  <a:pt x="106136" y="110729"/>
                </a:lnTo>
                <a:lnTo>
                  <a:pt x="137645" y="163159"/>
                </a:lnTo>
                <a:cubicBezTo>
                  <a:pt x="138410" y="164434"/>
                  <a:pt x="138793" y="165837"/>
                  <a:pt x="138793" y="167368"/>
                </a:cubicBezTo>
                <a:cubicBezTo>
                  <a:pt x="138793" y="169579"/>
                  <a:pt x="137985" y="171493"/>
                  <a:pt x="136369" y="173109"/>
                </a:cubicBezTo>
                <a:cubicBezTo>
                  <a:pt x="134753" y="174725"/>
                  <a:pt x="132840" y="175533"/>
                  <a:pt x="130629" y="175533"/>
                </a:cubicBezTo>
                <a:lnTo>
                  <a:pt x="106136" y="175533"/>
                </a:lnTo>
                <a:lnTo>
                  <a:pt x="106136" y="210231"/>
                </a:lnTo>
                <a:cubicBezTo>
                  <a:pt x="106136" y="214143"/>
                  <a:pt x="104733" y="217502"/>
                  <a:pt x="101926" y="220309"/>
                </a:cubicBezTo>
                <a:cubicBezTo>
                  <a:pt x="99120" y="223115"/>
                  <a:pt x="95761" y="224518"/>
                  <a:pt x="91848" y="224518"/>
                </a:cubicBezTo>
                <a:lnTo>
                  <a:pt x="71438" y="224518"/>
                </a:lnTo>
                <a:cubicBezTo>
                  <a:pt x="67526" y="224518"/>
                  <a:pt x="64166" y="223115"/>
                  <a:pt x="61360" y="220309"/>
                </a:cubicBezTo>
                <a:cubicBezTo>
                  <a:pt x="58553" y="217502"/>
                  <a:pt x="57150" y="214143"/>
                  <a:pt x="57150" y="210231"/>
                </a:cubicBezTo>
                <a:lnTo>
                  <a:pt x="57150" y="175533"/>
                </a:lnTo>
                <a:lnTo>
                  <a:pt x="32657" y="175533"/>
                </a:lnTo>
                <a:cubicBezTo>
                  <a:pt x="30446" y="175533"/>
                  <a:pt x="28533" y="174725"/>
                  <a:pt x="26917" y="173109"/>
                </a:cubicBezTo>
                <a:cubicBezTo>
                  <a:pt x="25301" y="171493"/>
                  <a:pt x="24493" y="169579"/>
                  <a:pt x="24493" y="167368"/>
                </a:cubicBezTo>
                <a:cubicBezTo>
                  <a:pt x="24493" y="165837"/>
                  <a:pt x="24876" y="164434"/>
                  <a:pt x="25641" y="163159"/>
                </a:cubicBezTo>
                <a:lnTo>
                  <a:pt x="57150" y="110729"/>
                </a:lnTo>
                <a:lnTo>
                  <a:pt x="57150" y="93890"/>
                </a:lnTo>
                <a:lnTo>
                  <a:pt x="51410" y="93890"/>
                </a:lnTo>
                <a:lnTo>
                  <a:pt x="22452" y="137390"/>
                </a:lnTo>
                <a:cubicBezTo>
                  <a:pt x="19986" y="141047"/>
                  <a:pt x="16584" y="142875"/>
                  <a:pt x="12247" y="142875"/>
                </a:cubicBezTo>
                <a:cubicBezTo>
                  <a:pt x="8845" y="142875"/>
                  <a:pt x="5953" y="141685"/>
                  <a:pt x="3572" y="139304"/>
                </a:cubicBezTo>
                <a:cubicBezTo>
                  <a:pt x="1191" y="136922"/>
                  <a:pt x="0" y="134031"/>
                  <a:pt x="0" y="130629"/>
                </a:cubicBezTo>
                <a:cubicBezTo>
                  <a:pt x="0" y="128163"/>
                  <a:pt x="681" y="125909"/>
                  <a:pt x="2041" y="123868"/>
                </a:cubicBezTo>
                <a:lnTo>
                  <a:pt x="34698" y="74882"/>
                </a:lnTo>
                <a:cubicBezTo>
                  <a:pt x="40907" y="65782"/>
                  <a:pt x="48391" y="61233"/>
                  <a:pt x="57150" y="61233"/>
                </a:cubicBezTo>
                <a:close/>
                <a:moveTo>
                  <a:pt x="81643" y="0"/>
                </a:moveTo>
                <a:cubicBezTo>
                  <a:pt x="89552" y="0"/>
                  <a:pt x="96292" y="2786"/>
                  <a:pt x="101862" y="8356"/>
                </a:cubicBezTo>
                <a:cubicBezTo>
                  <a:pt x="107433" y="13926"/>
                  <a:pt x="110218" y="20666"/>
                  <a:pt x="110218" y="28575"/>
                </a:cubicBezTo>
                <a:cubicBezTo>
                  <a:pt x="110218" y="36485"/>
                  <a:pt x="107433" y="43224"/>
                  <a:pt x="101862" y="48795"/>
                </a:cubicBezTo>
                <a:cubicBezTo>
                  <a:pt x="96292" y="54365"/>
                  <a:pt x="89552" y="57150"/>
                  <a:pt x="81643" y="57150"/>
                </a:cubicBezTo>
                <a:cubicBezTo>
                  <a:pt x="73734" y="57150"/>
                  <a:pt x="66994" y="54365"/>
                  <a:pt x="61424" y="48795"/>
                </a:cubicBezTo>
                <a:cubicBezTo>
                  <a:pt x="55853" y="43224"/>
                  <a:pt x="53068" y="36485"/>
                  <a:pt x="53068" y="28575"/>
                </a:cubicBezTo>
                <a:cubicBezTo>
                  <a:pt x="53068" y="20666"/>
                  <a:pt x="55853" y="13926"/>
                  <a:pt x="61424" y="8356"/>
                </a:cubicBezTo>
                <a:cubicBezTo>
                  <a:pt x="66994" y="2786"/>
                  <a:pt x="73734" y="0"/>
                  <a:pt x="81643" y="0"/>
                </a:cubicBez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75" name="TextBox 4"/>
          <p:cNvSpPr txBox="1">
            <a:spLocks noChangeArrowheads="1"/>
          </p:cNvSpPr>
          <p:nvPr/>
        </p:nvSpPr>
        <p:spPr bwMode="auto">
          <a:xfrm>
            <a:off x="3576638" y="1905000"/>
            <a:ext cx="546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45%</a:t>
            </a:r>
          </a:p>
        </p:txBody>
      </p:sp>
      <p:sp>
        <p:nvSpPr>
          <p:cNvPr id="19476" name="TextBox 40"/>
          <p:cNvSpPr txBox="1">
            <a:spLocks noChangeArrowheads="1"/>
          </p:cNvSpPr>
          <p:nvPr/>
        </p:nvSpPr>
        <p:spPr bwMode="auto">
          <a:xfrm>
            <a:off x="4613275" y="1905000"/>
            <a:ext cx="544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55%</a:t>
            </a:r>
          </a:p>
        </p:txBody>
      </p:sp>
      <p:sp>
        <p:nvSpPr>
          <p:cNvPr id="19477" name="Rectangle 62"/>
          <p:cNvSpPr>
            <a:spLocks noChangeArrowheads="1"/>
          </p:cNvSpPr>
          <p:nvPr/>
        </p:nvSpPr>
        <p:spPr bwMode="auto">
          <a:xfrm>
            <a:off x="9161463" y="2471738"/>
            <a:ext cx="21796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Freeform 63"/>
          <p:cNvSpPr/>
          <p:nvPr/>
        </p:nvSpPr>
        <p:spPr>
          <a:xfrm>
            <a:off x="9229725" y="1846263"/>
            <a:ext cx="201613" cy="347662"/>
          </a:xfrm>
          <a:custGeom>
            <a:avLst/>
            <a:gdLst/>
            <a:ahLst/>
            <a:cxnLst/>
            <a:rect l="l" t="t" r="r" b="b"/>
            <a:pathLst>
              <a:path w="130628" h="224518">
                <a:moveTo>
                  <a:pt x="24493" y="61233"/>
                </a:moveTo>
                <a:lnTo>
                  <a:pt x="106135" y="61233"/>
                </a:lnTo>
                <a:cubicBezTo>
                  <a:pt x="112939" y="61233"/>
                  <a:pt x="118722" y="63614"/>
                  <a:pt x="123485" y="68376"/>
                </a:cubicBezTo>
                <a:cubicBezTo>
                  <a:pt x="128247" y="73139"/>
                  <a:pt x="130628" y="78922"/>
                  <a:pt x="130628" y="85725"/>
                </a:cubicBezTo>
                <a:lnTo>
                  <a:pt x="130628" y="138793"/>
                </a:lnTo>
                <a:cubicBezTo>
                  <a:pt x="130628" y="142195"/>
                  <a:pt x="129438" y="145087"/>
                  <a:pt x="127056" y="147468"/>
                </a:cubicBezTo>
                <a:cubicBezTo>
                  <a:pt x="124675" y="149849"/>
                  <a:pt x="121784" y="151040"/>
                  <a:pt x="118382" y="151040"/>
                </a:cubicBezTo>
                <a:cubicBezTo>
                  <a:pt x="114980" y="151040"/>
                  <a:pt x="112089" y="149849"/>
                  <a:pt x="109707" y="147468"/>
                </a:cubicBezTo>
                <a:cubicBezTo>
                  <a:pt x="107326" y="145087"/>
                  <a:pt x="106135" y="142195"/>
                  <a:pt x="106135" y="138793"/>
                </a:cubicBezTo>
                <a:lnTo>
                  <a:pt x="106135" y="93890"/>
                </a:lnTo>
                <a:lnTo>
                  <a:pt x="97971" y="93890"/>
                </a:lnTo>
                <a:lnTo>
                  <a:pt x="97971" y="210231"/>
                </a:lnTo>
                <a:cubicBezTo>
                  <a:pt x="97971" y="214143"/>
                  <a:pt x="96568" y="217502"/>
                  <a:pt x="93761" y="220309"/>
                </a:cubicBezTo>
                <a:cubicBezTo>
                  <a:pt x="90955" y="223115"/>
                  <a:pt x="87596" y="224518"/>
                  <a:pt x="83684" y="224518"/>
                </a:cubicBezTo>
                <a:cubicBezTo>
                  <a:pt x="79772" y="224518"/>
                  <a:pt x="76412" y="223115"/>
                  <a:pt x="73606" y="220309"/>
                </a:cubicBezTo>
                <a:cubicBezTo>
                  <a:pt x="70799" y="217502"/>
                  <a:pt x="69396" y="214143"/>
                  <a:pt x="69396" y="210231"/>
                </a:cubicBezTo>
                <a:lnTo>
                  <a:pt x="69396" y="151040"/>
                </a:lnTo>
                <a:lnTo>
                  <a:pt x="61232" y="151040"/>
                </a:lnTo>
                <a:lnTo>
                  <a:pt x="61232" y="210231"/>
                </a:lnTo>
                <a:cubicBezTo>
                  <a:pt x="61232" y="214143"/>
                  <a:pt x="59829" y="217502"/>
                  <a:pt x="57022" y="220309"/>
                </a:cubicBezTo>
                <a:cubicBezTo>
                  <a:pt x="54216" y="223115"/>
                  <a:pt x="50856" y="224518"/>
                  <a:pt x="46944" y="224518"/>
                </a:cubicBezTo>
                <a:cubicBezTo>
                  <a:pt x="43032" y="224518"/>
                  <a:pt x="39673" y="223115"/>
                  <a:pt x="36867" y="220309"/>
                </a:cubicBezTo>
                <a:cubicBezTo>
                  <a:pt x="34060" y="217502"/>
                  <a:pt x="32657" y="214143"/>
                  <a:pt x="32657" y="210231"/>
                </a:cubicBezTo>
                <a:lnTo>
                  <a:pt x="32657" y="93890"/>
                </a:lnTo>
                <a:lnTo>
                  <a:pt x="24493" y="93890"/>
                </a:lnTo>
                <a:lnTo>
                  <a:pt x="24493" y="138793"/>
                </a:lnTo>
                <a:cubicBezTo>
                  <a:pt x="24493" y="142195"/>
                  <a:pt x="23302" y="145087"/>
                  <a:pt x="20921" y="147468"/>
                </a:cubicBezTo>
                <a:cubicBezTo>
                  <a:pt x="18539" y="149849"/>
                  <a:pt x="15648" y="151040"/>
                  <a:pt x="12246" y="151040"/>
                </a:cubicBezTo>
                <a:cubicBezTo>
                  <a:pt x="8844" y="151040"/>
                  <a:pt x="5953" y="149849"/>
                  <a:pt x="3572" y="147468"/>
                </a:cubicBezTo>
                <a:cubicBezTo>
                  <a:pt x="1190" y="145087"/>
                  <a:pt x="0" y="142195"/>
                  <a:pt x="0" y="138793"/>
                </a:cubicBezTo>
                <a:lnTo>
                  <a:pt x="0" y="85725"/>
                </a:lnTo>
                <a:cubicBezTo>
                  <a:pt x="0" y="78922"/>
                  <a:pt x="2381" y="73139"/>
                  <a:pt x="7143" y="68376"/>
                </a:cubicBezTo>
                <a:cubicBezTo>
                  <a:pt x="11906" y="63614"/>
                  <a:pt x="17689" y="61233"/>
                  <a:pt x="24493" y="61233"/>
                </a:cubicBezTo>
                <a:close/>
                <a:moveTo>
                  <a:pt x="65314" y="0"/>
                </a:moveTo>
                <a:cubicBezTo>
                  <a:pt x="73223" y="0"/>
                  <a:pt x="79963" y="2786"/>
                  <a:pt x="85533" y="8356"/>
                </a:cubicBezTo>
                <a:cubicBezTo>
                  <a:pt x="91104" y="13926"/>
                  <a:pt x="93889" y="20666"/>
                  <a:pt x="93889" y="28575"/>
                </a:cubicBezTo>
                <a:cubicBezTo>
                  <a:pt x="93889" y="36485"/>
                  <a:pt x="91104" y="43224"/>
                  <a:pt x="85533" y="48795"/>
                </a:cubicBezTo>
                <a:cubicBezTo>
                  <a:pt x="79963" y="54365"/>
                  <a:pt x="73223" y="57150"/>
                  <a:pt x="65314" y="57150"/>
                </a:cubicBezTo>
                <a:cubicBezTo>
                  <a:pt x="57405" y="57150"/>
                  <a:pt x="50665" y="54365"/>
                  <a:pt x="45095" y="48795"/>
                </a:cubicBezTo>
                <a:cubicBezTo>
                  <a:pt x="39524" y="43224"/>
                  <a:pt x="36739" y="36485"/>
                  <a:pt x="36739" y="28575"/>
                </a:cubicBezTo>
                <a:cubicBezTo>
                  <a:pt x="36739" y="20666"/>
                  <a:pt x="39524" y="13926"/>
                  <a:pt x="45095" y="8356"/>
                </a:cubicBezTo>
                <a:cubicBezTo>
                  <a:pt x="50665" y="2786"/>
                  <a:pt x="57405" y="0"/>
                  <a:pt x="65314" y="0"/>
                </a:cubicBez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Freeform 64"/>
          <p:cNvSpPr/>
          <p:nvPr/>
        </p:nvSpPr>
        <p:spPr>
          <a:xfrm>
            <a:off x="10199688" y="1846263"/>
            <a:ext cx="252412" cy="347662"/>
          </a:xfrm>
          <a:custGeom>
            <a:avLst/>
            <a:gdLst/>
            <a:ahLst/>
            <a:cxnLst/>
            <a:rect l="l" t="t" r="r" b="b"/>
            <a:pathLst>
              <a:path w="163286" h="224518">
                <a:moveTo>
                  <a:pt x="57150" y="61233"/>
                </a:moveTo>
                <a:lnTo>
                  <a:pt x="106136" y="61233"/>
                </a:lnTo>
                <a:cubicBezTo>
                  <a:pt x="114896" y="61233"/>
                  <a:pt x="122379" y="65782"/>
                  <a:pt x="128588" y="74882"/>
                </a:cubicBezTo>
                <a:lnTo>
                  <a:pt x="161245" y="123868"/>
                </a:lnTo>
                <a:cubicBezTo>
                  <a:pt x="162606" y="125909"/>
                  <a:pt x="163286" y="128163"/>
                  <a:pt x="163286" y="130629"/>
                </a:cubicBezTo>
                <a:cubicBezTo>
                  <a:pt x="163286" y="134031"/>
                  <a:pt x="162095" y="136922"/>
                  <a:pt x="159714" y="139304"/>
                </a:cubicBezTo>
                <a:cubicBezTo>
                  <a:pt x="157333" y="141685"/>
                  <a:pt x="154441" y="142875"/>
                  <a:pt x="151040" y="142875"/>
                </a:cubicBezTo>
                <a:cubicBezTo>
                  <a:pt x="146702" y="142875"/>
                  <a:pt x="143300" y="141047"/>
                  <a:pt x="140834" y="137390"/>
                </a:cubicBezTo>
                <a:lnTo>
                  <a:pt x="111876" y="93890"/>
                </a:lnTo>
                <a:lnTo>
                  <a:pt x="106136" y="93890"/>
                </a:lnTo>
                <a:lnTo>
                  <a:pt x="106136" y="110729"/>
                </a:lnTo>
                <a:lnTo>
                  <a:pt x="137645" y="163159"/>
                </a:lnTo>
                <a:cubicBezTo>
                  <a:pt x="138410" y="164434"/>
                  <a:pt x="138793" y="165837"/>
                  <a:pt x="138793" y="167368"/>
                </a:cubicBezTo>
                <a:cubicBezTo>
                  <a:pt x="138793" y="169579"/>
                  <a:pt x="137985" y="171493"/>
                  <a:pt x="136369" y="173109"/>
                </a:cubicBezTo>
                <a:cubicBezTo>
                  <a:pt x="134753" y="174725"/>
                  <a:pt x="132840" y="175533"/>
                  <a:pt x="130629" y="175533"/>
                </a:cubicBezTo>
                <a:lnTo>
                  <a:pt x="106136" y="175533"/>
                </a:lnTo>
                <a:lnTo>
                  <a:pt x="106136" y="210231"/>
                </a:lnTo>
                <a:cubicBezTo>
                  <a:pt x="106136" y="214143"/>
                  <a:pt x="104733" y="217502"/>
                  <a:pt x="101926" y="220309"/>
                </a:cubicBezTo>
                <a:cubicBezTo>
                  <a:pt x="99120" y="223115"/>
                  <a:pt x="95761" y="224518"/>
                  <a:pt x="91848" y="224518"/>
                </a:cubicBezTo>
                <a:lnTo>
                  <a:pt x="71438" y="224518"/>
                </a:lnTo>
                <a:cubicBezTo>
                  <a:pt x="67526" y="224518"/>
                  <a:pt x="64166" y="223115"/>
                  <a:pt x="61360" y="220309"/>
                </a:cubicBezTo>
                <a:cubicBezTo>
                  <a:pt x="58553" y="217502"/>
                  <a:pt x="57150" y="214143"/>
                  <a:pt x="57150" y="210231"/>
                </a:cubicBezTo>
                <a:lnTo>
                  <a:pt x="57150" y="175533"/>
                </a:lnTo>
                <a:lnTo>
                  <a:pt x="32657" y="175533"/>
                </a:lnTo>
                <a:cubicBezTo>
                  <a:pt x="30446" y="175533"/>
                  <a:pt x="28533" y="174725"/>
                  <a:pt x="26917" y="173109"/>
                </a:cubicBezTo>
                <a:cubicBezTo>
                  <a:pt x="25301" y="171493"/>
                  <a:pt x="24493" y="169579"/>
                  <a:pt x="24493" y="167368"/>
                </a:cubicBezTo>
                <a:cubicBezTo>
                  <a:pt x="24493" y="165837"/>
                  <a:pt x="24876" y="164434"/>
                  <a:pt x="25641" y="163159"/>
                </a:cubicBezTo>
                <a:lnTo>
                  <a:pt x="57150" y="110729"/>
                </a:lnTo>
                <a:lnTo>
                  <a:pt x="57150" y="93890"/>
                </a:lnTo>
                <a:lnTo>
                  <a:pt x="51410" y="93890"/>
                </a:lnTo>
                <a:lnTo>
                  <a:pt x="22452" y="137390"/>
                </a:lnTo>
                <a:cubicBezTo>
                  <a:pt x="19986" y="141047"/>
                  <a:pt x="16584" y="142875"/>
                  <a:pt x="12247" y="142875"/>
                </a:cubicBezTo>
                <a:cubicBezTo>
                  <a:pt x="8845" y="142875"/>
                  <a:pt x="5953" y="141685"/>
                  <a:pt x="3572" y="139304"/>
                </a:cubicBezTo>
                <a:cubicBezTo>
                  <a:pt x="1191" y="136922"/>
                  <a:pt x="0" y="134031"/>
                  <a:pt x="0" y="130629"/>
                </a:cubicBezTo>
                <a:cubicBezTo>
                  <a:pt x="0" y="128163"/>
                  <a:pt x="681" y="125909"/>
                  <a:pt x="2041" y="123868"/>
                </a:cubicBezTo>
                <a:lnTo>
                  <a:pt x="34698" y="74882"/>
                </a:lnTo>
                <a:cubicBezTo>
                  <a:pt x="40907" y="65782"/>
                  <a:pt x="48391" y="61233"/>
                  <a:pt x="57150" y="61233"/>
                </a:cubicBezTo>
                <a:close/>
                <a:moveTo>
                  <a:pt x="81643" y="0"/>
                </a:moveTo>
                <a:cubicBezTo>
                  <a:pt x="89552" y="0"/>
                  <a:pt x="96292" y="2786"/>
                  <a:pt x="101862" y="8356"/>
                </a:cubicBezTo>
                <a:cubicBezTo>
                  <a:pt x="107433" y="13926"/>
                  <a:pt x="110218" y="20666"/>
                  <a:pt x="110218" y="28575"/>
                </a:cubicBezTo>
                <a:cubicBezTo>
                  <a:pt x="110218" y="36485"/>
                  <a:pt x="107433" y="43224"/>
                  <a:pt x="101862" y="48795"/>
                </a:cubicBezTo>
                <a:cubicBezTo>
                  <a:pt x="96292" y="54365"/>
                  <a:pt x="89552" y="57150"/>
                  <a:pt x="81643" y="57150"/>
                </a:cubicBezTo>
                <a:cubicBezTo>
                  <a:pt x="73734" y="57150"/>
                  <a:pt x="66994" y="54365"/>
                  <a:pt x="61424" y="48795"/>
                </a:cubicBezTo>
                <a:cubicBezTo>
                  <a:pt x="55853" y="43224"/>
                  <a:pt x="53068" y="36485"/>
                  <a:pt x="53068" y="28575"/>
                </a:cubicBezTo>
                <a:cubicBezTo>
                  <a:pt x="53068" y="20666"/>
                  <a:pt x="55853" y="13926"/>
                  <a:pt x="61424" y="8356"/>
                </a:cubicBezTo>
                <a:cubicBezTo>
                  <a:pt x="66994" y="2786"/>
                  <a:pt x="73734" y="0"/>
                  <a:pt x="81643" y="0"/>
                </a:cubicBez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80" name="TextBox 65"/>
          <p:cNvSpPr txBox="1">
            <a:spLocks noChangeArrowheads="1"/>
          </p:cNvSpPr>
          <p:nvPr/>
        </p:nvSpPr>
        <p:spPr bwMode="auto">
          <a:xfrm>
            <a:off x="9445625" y="1905000"/>
            <a:ext cx="546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45%</a:t>
            </a:r>
          </a:p>
        </p:txBody>
      </p:sp>
      <p:sp>
        <p:nvSpPr>
          <p:cNvPr id="19481" name="TextBox 66"/>
          <p:cNvSpPr txBox="1">
            <a:spLocks noChangeArrowheads="1"/>
          </p:cNvSpPr>
          <p:nvPr/>
        </p:nvSpPr>
        <p:spPr bwMode="auto">
          <a:xfrm>
            <a:off x="10482263" y="1905000"/>
            <a:ext cx="5445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55%</a:t>
            </a:r>
          </a:p>
        </p:txBody>
      </p:sp>
      <p:sp>
        <p:nvSpPr>
          <p:cNvPr id="19482" name="Rectangle 68"/>
          <p:cNvSpPr>
            <a:spLocks noChangeArrowheads="1"/>
          </p:cNvSpPr>
          <p:nvPr/>
        </p:nvSpPr>
        <p:spPr bwMode="auto">
          <a:xfrm>
            <a:off x="3290888" y="5143500"/>
            <a:ext cx="236061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Freeform 69"/>
          <p:cNvSpPr/>
          <p:nvPr/>
        </p:nvSpPr>
        <p:spPr>
          <a:xfrm>
            <a:off x="3360738" y="4518025"/>
            <a:ext cx="201612" cy="346075"/>
          </a:xfrm>
          <a:custGeom>
            <a:avLst/>
            <a:gdLst/>
            <a:ahLst/>
            <a:cxnLst/>
            <a:rect l="l" t="t" r="r" b="b"/>
            <a:pathLst>
              <a:path w="130628" h="224518">
                <a:moveTo>
                  <a:pt x="24493" y="61233"/>
                </a:moveTo>
                <a:lnTo>
                  <a:pt x="106135" y="61233"/>
                </a:lnTo>
                <a:cubicBezTo>
                  <a:pt x="112939" y="61233"/>
                  <a:pt x="118722" y="63614"/>
                  <a:pt x="123485" y="68376"/>
                </a:cubicBezTo>
                <a:cubicBezTo>
                  <a:pt x="128247" y="73139"/>
                  <a:pt x="130628" y="78922"/>
                  <a:pt x="130628" y="85725"/>
                </a:cubicBezTo>
                <a:lnTo>
                  <a:pt x="130628" y="138793"/>
                </a:lnTo>
                <a:cubicBezTo>
                  <a:pt x="130628" y="142195"/>
                  <a:pt x="129438" y="145087"/>
                  <a:pt x="127056" y="147468"/>
                </a:cubicBezTo>
                <a:cubicBezTo>
                  <a:pt x="124675" y="149849"/>
                  <a:pt x="121784" y="151040"/>
                  <a:pt x="118382" y="151040"/>
                </a:cubicBezTo>
                <a:cubicBezTo>
                  <a:pt x="114980" y="151040"/>
                  <a:pt x="112089" y="149849"/>
                  <a:pt x="109707" y="147468"/>
                </a:cubicBezTo>
                <a:cubicBezTo>
                  <a:pt x="107326" y="145087"/>
                  <a:pt x="106135" y="142195"/>
                  <a:pt x="106135" y="138793"/>
                </a:cubicBezTo>
                <a:lnTo>
                  <a:pt x="106135" y="93890"/>
                </a:lnTo>
                <a:lnTo>
                  <a:pt x="97971" y="93890"/>
                </a:lnTo>
                <a:lnTo>
                  <a:pt x="97971" y="210231"/>
                </a:lnTo>
                <a:cubicBezTo>
                  <a:pt x="97971" y="214143"/>
                  <a:pt x="96568" y="217502"/>
                  <a:pt x="93761" y="220309"/>
                </a:cubicBezTo>
                <a:cubicBezTo>
                  <a:pt x="90955" y="223115"/>
                  <a:pt x="87596" y="224518"/>
                  <a:pt x="83684" y="224518"/>
                </a:cubicBezTo>
                <a:cubicBezTo>
                  <a:pt x="79772" y="224518"/>
                  <a:pt x="76412" y="223115"/>
                  <a:pt x="73606" y="220309"/>
                </a:cubicBezTo>
                <a:cubicBezTo>
                  <a:pt x="70799" y="217502"/>
                  <a:pt x="69396" y="214143"/>
                  <a:pt x="69396" y="210231"/>
                </a:cubicBezTo>
                <a:lnTo>
                  <a:pt x="69396" y="151040"/>
                </a:lnTo>
                <a:lnTo>
                  <a:pt x="61232" y="151040"/>
                </a:lnTo>
                <a:lnTo>
                  <a:pt x="61232" y="210231"/>
                </a:lnTo>
                <a:cubicBezTo>
                  <a:pt x="61232" y="214143"/>
                  <a:pt x="59829" y="217502"/>
                  <a:pt x="57022" y="220309"/>
                </a:cubicBezTo>
                <a:cubicBezTo>
                  <a:pt x="54216" y="223115"/>
                  <a:pt x="50856" y="224518"/>
                  <a:pt x="46944" y="224518"/>
                </a:cubicBezTo>
                <a:cubicBezTo>
                  <a:pt x="43032" y="224518"/>
                  <a:pt x="39673" y="223115"/>
                  <a:pt x="36867" y="220309"/>
                </a:cubicBezTo>
                <a:cubicBezTo>
                  <a:pt x="34060" y="217502"/>
                  <a:pt x="32657" y="214143"/>
                  <a:pt x="32657" y="210231"/>
                </a:cubicBezTo>
                <a:lnTo>
                  <a:pt x="32657" y="93890"/>
                </a:lnTo>
                <a:lnTo>
                  <a:pt x="24493" y="93890"/>
                </a:lnTo>
                <a:lnTo>
                  <a:pt x="24493" y="138793"/>
                </a:lnTo>
                <a:cubicBezTo>
                  <a:pt x="24493" y="142195"/>
                  <a:pt x="23302" y="145087"/>
                  <a:pt x="20921" y="147468"/>
                </a:cubicBezTo>
                <a:cubicBezTo>
                  <a:pt x="18539" y="149849"/>
                  <a:pt x="15648" y="151040"/>
                  <a:pt x="12246" y="151040"/>
                </a:cubicBezTo>
                <a:cubicBezTo>
                  <a:pt x="8844" y="151040"/>
                  <a:pt x="5953" y="149849"/>
                  <a:pt x="3572" y="147468"/>
                </a:cubicBezTo>
                <a:cubicBezTo>
                  <a:pt x="1190" y="145087"/>
                  <a:pt x="0" y="142195"/>
                  <a:pt x="0" y="138793"/>
                </a:cubicBezTo>
                <a:lnTo>
                  <a:pt x="0" y="85725"/>
                </a:lnTo>
                <a:cubicBezTo>
                  <a:pt x="0" y="78922"/>
                  <a:pt x="2381" y="73139"/>
                  <a:pt x="7143" y="68376"/>
                </a:cubicBezTo>
                <a:cubicBezTo>
                  <a:pt x="11906" y="63614"/>
                  <a:pt x="17689" y="61233"/>
                  <a:pt x="24493" y="61233"/>
                </a:cubicBezTo>
                <a:close/>
                <a:moveTo>
                  <a:pt x="65314" y="0"/>
                </a:moveTo>
                <a:cubicBezTo>
                  <a:pt x="73223" y="0"/>
                  <a:pt x="79963" y="2786"/>
                  <a:pt x="85533" y="8356"/>
                </a:cubicBezTo>
                <a:cubicBezTo>
                  <a:pt x="91104" y="13926"/>
                  <a:pt x="93889" y="20666"/>
                  <a:pt x="93889" y="28575"/>
                </a:cubicBezTo>
                <a:cubicBezTo>
                  <a:pt x="93889" y="36485"/>
                  <a:pt x="91104" y="43224"/>
                  <a:pt x="85533" y="48795"/>
                </a:cubicBezTo>
                <a:cubicBezTo>
                  <a:pt x="79963" y="54365"/>
                  <a:pt x="73223" y="57150"/>
                  <a:pt x="65314" y="57150"/>
                </a:cubicBezTo>
                <a:cubicBezTo>
                  <a:pt x="57405" y="57150"/>
                  <a:pt x="50665" y="54365"/>
                  <a:pt x="45095" y="48795"/>
                </a:cubicBezTo>
                <a:cubicBezTo>
                  <a:pt x="39524" y="43224"/>
                  <a:pt x="36739" y="36485"/>
                  <a:pt x="36739" y="28575"/>
                </a:cubicBezTo>
                <a:cubicBezTo>
                  <a:pt x="36739" y="20666"/>
                  <a:pt x="39524" y="13926"/>
                  <a:pt x="45095" y="8356"/>
                </a:cubicBezTo>
                <a:cubicBezTo>
                  <a:pt x="50665" y="2786"/>
                  <a:pt x="57405" y="0"/>
                  <a:pt x="65314" y="0"/>
                </a:cubicBezTo>
                <a:close/>
              </a:path>
            </a:pathLst>
          </a:cu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Freeform 70"/>
          <p:cNvSpPr/>
          <p:nvPr/>
        </p:nvSpPr>
        <p:spPr>
          <a:xfrm>
            <a:off x="4330700" y="4518025"/>
            <a:ext cx="252413" cy="346075"/>
          </a:xfrm>
          <a:custGeom>
            <a:avLst/>
            <a:gdLst/>
            <a:ahLst/>
            <a:cxnLst/>
            <a:rect l="l" t="t" r="r" b="b"/>
            <a:pathLst>
              <a:path w="163286" h="224518">
                <a:moveTo>
                  <a:pt x="57150" y="61233"/>
                </a:moveTo>
                <a:lnTo>
                  <a:pt x="106136" y="61233"/>
                </a:lnTo>
                <a:cubicBezTo>
                  <a:pt x="114896" y="61233"/>
                  <a:pt x="122379" y="65782"/>
                  <a:pt x="128588" y="74882"/>
                </a:cubicBezTo>
                <a:lnTo>
                  <a:pt x="161245" y="123868"/>
                </a:lnTo>
                <a:cubicBezTo>
                  <a:pt x="162606" y="125909"/>
                  <a:pt x="163286" y="128163"/>
                  <a:pt x="163286" y="130629"/>
                </a:cubicBezTo>
                <a:cubicBezTo>
                  <a:pt x="163286" y="134031"/>
                  <a:pt x="162095" y="136922"/>
                  <a:pt x="159714" y="139304"/>
                </a:cubicBezTo>
                <a:cubicBezTo>
                  <a:pt x="157333" y="141685"/>
                  <a:pt x="154441" y="142875"/>
                  <a:pt x="151040" y="142875"/>
                </a:cubicBezTo>
                <a:cubicBezTo>
                  <a:pt x="146702" y="142875"/>
                  <a:pt x="143300" y="141047"/>
                  <a:pt x="140834" y="137390"/>
                </a:cubicBezTo>
                <a:lnTo>
                  <a:pt x="111876" y="93890"/>
                </a:lnTo>
                <a:lnTo>
                  <a:pt x="106136" y="93890"/>
                </a:lnTo>
                <a:lnTo>
                  <a:pt x="106136" y="110729"/>
                </a:lnTo>
                <a:lnTo>
                  <a:pt x="137645" y="163159"/>
                </a:lnTo>
                <a:cubicBezTo>
                  <a:pt x="138410" y="164434"/>
                  <a:pt x="138793" y="165837"/>
                  <a:pt x="138793" y="167368"/>
                </a:cubicBezTo>
                <a:cubicBezTo>
                  <a:pt x="138793" y="169579"/>
                  <a:pt x="137985" y="171493"/>
                  <a:pt x="136369" y="173109"/>
                </a:cubicBezTo>
                <a:cubicBezTo>
                  <a:pt x="134753" y="174725"/>
                  <a:pt x="132840" y="175533"/>
                  <a:pt x="130629" y="175533"/>
                </a:cubicBezTo>
                <a:lnTo>
                  <a:pt x="106136" y="175533"/>
                </a:lnTo>
                <a:lnTo>
                  <a:pt x="106136" y="210231"/>
                </a:lnTo>
                <a:cubicBezTo>
                  <a:pt x="106136" y="214143"/>
                  <a:pt x="104733" y="217502"/>
                  <a:pt x="101926" y="220309"/>
                </a:cubicBezTo>
                <a:cubicBezTo>
                  <a:pt x="99120" y="223115"/>
                  <a:pt x="95761" y="224518"/>
                  <a:pt x="91848" y="224518"/>
                </a:cubicBezTo>
                <a:lnTo>
                  <a:pt x="71438" y="224518"/>
                </a:lnTo>
                <a:cubicBezTo>
                  <a:pt x="67526" y="224518"/>
                  <a:pt x="64166" y="223115"/>
                  <a:pt x="61360" y="220309"/>
                </a:cubicBezTo>
                <a:cubicBezTo>
                  <a:pt x="58553" y="217502"/>
                  <a:pt x="57150" y="214143"/>
                  <a:pt x="57150" y="210231"/>
                </a:cubicBezTo>
                <a:lnTo>
                  <a:pt x="57150" y="175533"/>
                </a:lnTo>
                <a:lnTo>
                  <a:pt x="32657" y="175533"/>
                </a:lnTo>
                <a:cubicBezTo>
                  <a:pt x="30446" y="175533"/>
                  <a:pt x="28533" y="174725"/>
                  <a:pt x="26917" y="173109"/>
                </a:cubicBezTo>
                <a:cubicBezTo>
                  <a:pt x="25301" y="171493"/>
                  <a:pt x="24493" y="169579"/>
                  <a:pt x="24493" y="167368"/>
                </a:cubicBezTo>
                <a:cubicBezTo>
                  <a:pt x="24493" y="165837"/>
                  <a:pt x="24876" y="164434"/>
                  <a:pt x="25641" y="163159"/>
                </a:cubicBezTo>
                <a:lnTo>
                  <a:pt x="57150" y="110729"/>
                </a:lnTo>
                <a:lnTo>
                  <a:pt x="57150" y="93890"/>
                </a:lnTo>
                <a:lnTo>
                  <a:pt x="51410" y="93890"/>
                </a:lnTo>
                <a:lnTo>
                  <a:pt x="22452" y="137390"/>
                </a:lnTo>
                <a:cubicBezTo>
                  <a:pt x="19986" y="141047"/>
                  <a:pt x="16584" y="142875"/>
                  <a:pt x="12247" y="142875"/>
                </a:cubicBezTo>
                <a:cubicBezTo>
                  <a:pt x="8845" y="142875"/>
                  <a:pt x="5953" y="141685"/>
                  <a:pt x="3572" y="139304"/>
                </a:cubicBezTo>
                <a:cubicBezTo>
                  <a:pt x="1191" y="136922"/>
                  <a:pt x="0" y="134031"/>
                  <a:pt x="0" y="130629"/>
                </a:cubicBezTo>
                <a:cubicBezTo>
                  <a:pt x="0" y="128163"/>
                  <a:pt x="681" y="125909"/>
                  <a:pt x="2041" y="123868"/>
                </a:cubicBezTo>
                <a:lnTo>
                  <a:pt x="34698" y="74882"/>
                </a:lnTo>
                <a:cubicBezTo>
                  <a:pt x="40907" y="65782"/>
                  <a:pt x="48391" y="61233"/>
                  <a:pt x="57150" y="61233"/>
                </a:cubicBezTo>
                <a:close/>
                <a:moveTo>
                  <a:pt x="81643" y="0"/>
                </a:moveTo>
                <a:cubicBezTo>
                  <a:pt x="89552" y="0"/>
                  <a:pt x="96292" y="2786"/>
                  <a:pt x="101862" y="8356"/>
                </a:cubicBezTo>
                <a:cubicBezTo>
                  <a:pt x="107433" y="13926"/>
                  <a:pt x="110218" y="20666"/>
                  <a:pt x="110218" y="28575"/>
                </a:cubicBezTo>
                <a:cubicBezTo>
                  <a:pt x="110218" y="36485"/>
                  <a:pt x="107433" y="43224"/>
                  <a:pt x="101862" y="48795"/>
                </a:cubicBezTo>
                <a:cubicBezTo>
                  <a:pt x="96292" y="54365"/>
                  <a:pt x="89552" y="57150"/>
                  <a:pt x="81643" y="57150"/>
                </a:cubicBezTo>
                <a:cubicBezTo>
                  <a:pt x="73734" y="57150"/>
                  <a:pt x="66994" y="54365"/>
                  <a:pt x="61424" y="48795"/>
                </a:cubicBezTo>
                <a:cubicBezTo>
                  <a:pt x="55853" y="43224"/>
                  <a:pt x="53068" y="36485"/>
                  <a:pt x="53068" y="28575"/>
                </a:cubicBezTo>
                <a:cubicBezTo>
                  <a:pt x="53068" y="20666"/>
                  <a:pt x="55853" y="13926"/>
                  <a:pt x="61424" y="8356"/>
                </a:cubicBezTo>
                <a:cubicBezTo>
                  <a:pt x="66994" y="2786"/>
                  <a:pt x="73734" y="0"/>
                  <a:pt x="81643" y="0"/>
                </a:cubicBezTo>
                <a:close/>
              </a:path>
            </a:pathLst>
          </a:cu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85" name="TextBox 71"/>
          <p:cNvSpPr txBox="1">
            <a:spLocks noChangeArrowheads="1"/>
          </p:cNvSpPr>
          <p:nvPr/>
        </p:nvSpPr>
        <p:spPr bwMode="auto">
          <a:xfrm>
            <a:off x="3576638" y="4575175"/>
            <a:ext cx="546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45%</a:t>
            </a:r>
          </a:p>
        </p:txBody>
      </p:sp>
      <p:sp>
        <p:nvSpPr>
          <p:cNvPr id="19486" name="TextBox 72"/>
          <p:cNvSpPr txBox="1">
            <a:spLocks noChangeArrowheads="1"/>
          </p:cNvSpPr>
          <p:nvPr/>
        </p:nvSpPr>
        <p:spPr bwMode="auto">
          <a:xfrm>
            <a:off x="4613275" y="4575175"/>
            <a:ext cx="5445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55%</a:t>
            </a:r>
          </a:p>
        </p:txBody>
      </p:sp>
      <p:sp>
        <p:nvSpPr>
          <p:cNvPr id="19487" name="Rectangle 74"/>
          <p:cNvSpPr>
            <a:spLocks noChangeArrowheads="1"/>
          </p:cNvSpPr>
          <p:nvPr/>
        </p:nvSpPr>
        <p:spPr bwMode="auto">
          <a:xfrm>
            <a:off x="9163050" y="5143500"/>
            <a:ext cx="217963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Freeform 75"/>
          <p:cNvSpPr/>
          <p:nvPr/>
        </p:nvSpPr>
        <p:spPr>
          <a:xfrm>
            <a:off x="9231313" y="4518025"/>
            <a:ext cx="201612" cy="346075"/>
          </a:xfrm>
          <a:custGeom>
            <a:avLst/>
            <a:gdLst/>
            <a:ahLst/>
            <a:cxnLst/>
            <a:rect l="l" t="t" r="r" b="b"/>
            <a:pathLst>
              <a:path w="130628" h="224518">
                <a:moveTo>
                  <a:pt x="24493" y="61233"/>
                </a:moveTo>
                <a:lnTo>
                  <a:pt x="106135" y="61233"/>
                </a:lnTo>
                <a:cubicBezTo>
                  <a:pt x="112939" y="61233"/>
                  <a:pt x="118722" y="63614"/>
                  <a:pt x="123485" y="68376"/>
                </a:cubicBezTo>
                <a:cubicBezTo>
                  <a:pt x="128247" y="73139"/>
                  <a:pt x="130628" y="78922"/>
                  <a:pt x="130628" y="85725"/>
                </a:cubicBezTo>
                <a:lnTo>
                  <a:pt x="130628" y="138793"/>
                </a:lnTo>
                <a:cubicBezTo>
                  <a:pt x="130628" y="142195"/>
                  <a:pt x="129438" y="145087"/>
                  <a:pt x="127056" y="147468"/>
                </a:cubicBezTo>
                <a:cubicBezTo>
                  <a:pt x="124675" y="149849"/>
                  <a:pt x="121784" y="151040"/>
                  <a:pt x="118382" y="151040"/>
                </a:cubicBezTo>
                <a:cubicBezTo>
                  <a:pt x="114980" y="151040"/>
                  <a:pt x="112089" y="149849"/>
                  <a:pt x="109707" y="147468"/>
                </a:cubicBezTo>
                <a:cubicBezTo>
                  <a:pt x="107326" y="145087"/>
                  <a:pt x="106135" y="142195"/>
                  <a:pt x="106135" y="138793"/>
                </a:cubicBezTo>
                <a:lnTo>
                  <a:pt x="106135" y="93890"/>
                </a:lnTo>
                <a:lnTo>
                  <a:pt x="97971" y="93890"/>
                </a:lnTo>
                <a:lnTo>
                  <a:pt x="97971" y="210231"/>
                </a:lnTo>
                <a:cubicBezTo>
                  <a:pt x="97971" y="214143"/>
                  <a:pt x="96568" y="217502"/>
                  <a:pt x="93761" y="220309"/>
                </a:cubicBezTo>
                <a:cubicBezTo>
                  <a:pt x="90955" y="223115"/>
                  <a:pt x="87596" y="224518"/>
                  <a:pt x="83684" y="224518"/>
                </a:cubicBezTo>
                <a:cubicBezTo>
                  <a:pt x="79772" y="224518"/>
                  <a:pt x="76412" y="223115"/>
                  <a:pt x="73606" y="220309"/>
                </a:cubicBezTo>
                <a:cubicBezTo>
                  <a:pt x="70799" y="217502"/>
                  <a:pt x="69396" y="214143"/>
                  <a:pt x="69396" y="210231"/>
                </a:cubicBezTo>
                <a:lnTo>
                  <a:pt x="69396" y="151040"/>
                </a:lnTo>
                <a:lnTo>
                  <a:pt x="61232" y="151040"/>
                </a:lnTo>
                <a:lnTo>
                  <a:pt x="61232" y="210231"/>
                </a:lnTo>
                <a:cubicBezTo>
                  <a:pt x="61232" y="214143"/>
                  <a:pt x="59829" y="217502"/>
                  <a:pt x="57022" y="220309"/>
                </a:cubicBezTo>
                <a:cubicBezTo>
                  <a:pt x="54216" y="223115"/>
                  <a:pt x="50856" y="224518"/>
                  <a:pt x="46944" y="224518"/>
                </a:cubicBezTo>
                <a:cubicBezTo>
                  <a:pt x="43032" y="224518"/>
                  <a:pt x="39673" y="223115"/>
                  <a:pt x="36867" y="220309"/>
                </a:cubicBezTo>
                <a:cubicBezTo>
                  <a:pt x="34060" y="217502"/>
                  <a:pt x="32657" y="214143"/>
                  <a:pt x="32657" y="210231"/>
                </a:cubicBezTo>
                <a:lnTo>
                  <a:pt x="32657" y="93890"/>
                </a:lnTo>
                <a:lnTo>
                  <a:pt x="24493" y="93890"/>
                </a:lnTo>
                <a:lnTo>
                  <a:pt x="24493" y="138793"/>
                </a:lnTo>
                <a:cubicBezTo>
                  <a:pt x="24493" y="142195"/>
                  <a:pt x="23302" y="145087"/>
                  <a:pt x="20921" y="147468"/>
                </a:cubicBezTo>
                <a:cubicBezTo>
                  <a:pt x="18539" y="149849"/>
                  <a:pt x="15648" y="151040"/>
                  <a:pt x="12246" y="151040"/>
                </a:cubicBezTo>
                <a:cubicBezTo>
                  <a:pt x="8844" y="151040"/>
                  <a:pt x="5953" y="149849"/>
                  <a:pt x="3572" y="147468"/>
                </a:cubicBezTo>
                <a:cubicBezTo>
                  <a:pt x="1190" y="145087"/>
                  <a:pt x="0" y="142195"/>
                  <a:pt x="0" y="138793"/>
                </a:cubicBezTo>
                <a:lnTo>
                  <a:pt x="0" y="85725"/>
                </a:lnTo>
                <a:cubicBezTo>
                  <a:pt x="0" y="78922"/>
                  <a:pt x="2381" y="73139"/>
                  <a:pt x="7143" y="68376"/>
                </a:cubicBezTo>
                <a:cubicBezTo>
                  <a:pt x="11906" y="63614"/>
                  <a:pt x="17689" y="61233"/>
                  <a:pt x="24493" y="61233"/>
                </a:cubicBezTo>
                <a:close/>
                <a:moveTo>
                  <a:pt x="65314" y="0"/>
                </a:moveTo>
                <a:cubicBezTo>
                  <a:pt x="73223" y="0"/>
                  <a:pt x="79963" y="2786"/>
                  <a:pt x="85533" y="8356"/>
                </a:cubicBezTo>
                <a:cubicBezTo>
                  <a:pt x="91104" y="13926"/>
                  <a:pt x="93889" y="20666"/>
                  <a:pt x="93889" y="28575"/>
                </a:cubicBezTo>
                <a:cubicBezTo>
                  <a:pt x="93889" y="36485"/>
                  <a:pt x="91104" y="43224"/>
                  <a:pt x="85533" y="48795"/>
                </a:cubicBezTo>
                <a:cubicBezTo>
                  <a:pt x="79963" y="54365"/>
                  <a:pt x="73223" y="57150"/>
                  <a:pt x="65314" y="57150"/>
                </a:cubicBezTo>
                <a:cubicBezTo>
                  <a:pt x="57405" y="57150"/>
                  <a:pt x="50665" y="54365"/>
                  <a:pt x="45095" y="48795"/>
                </a:cubicBezTo>
                <a:cubicBezTo>
                  <a:pt x="39524" y="43224"/>
                  <a:pt x="36739" y="36485"/>
                  <a:pt x="36739" y="28575"/>
                </a:cubicBezTo>
                <a:cubicBezTo>
                  <a:pt x="36739" y="20666"/>
                  <a:pt x="39524" y="13926"/>
                  <a:pt x="45095" y="8356"/>
                </a:cubicBezTo>
                <a:cubicBezTo>
                  <a:pt x="50665" y="2786"/>
                  <a:pt x="57405" y="0"/>
                  <a:pt x="65314" y="0"/>
                </a:cubicBez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Freeform 76"/>
          <p:cNvSpPr/>
          <p:nvPr/>
        </p:nvSpPr>
        <p:spPr>
          <a:xfrm>
            <a:off x="10201275" y="4518025"/>
            <a:ext cx="252413" cy="346075"/>
          </a:xfrm>
          <a:custGeom>
            <a:avLst/>
            <a:gdLst/>
            <a:ahLst/>
            <a:cxnLst/>
            <a:rect l="l" t="t" r="r" b="b"/>
            <a:pathLst>
              <a:path w="163286" h="224518">
                <a:moveTo>
                  <a:pt x="57150" y="61233"/>
                </a:moveTo>
                <a:lnTo>
                  <a:pt x="106136" y="61233"/>
                </a:lnTo>
                <a:cubicBezTo>
                  <a:pt x="114896" y="61233"/>
                  <a:pt x="122379" y="65782"/>
                  <a:pt x="128588" y="74882"/>
                </a:cubicBezTo>
                <a:lnTo>
                  <a:pt x="161245" y="123868"/>
                </a:lnTo>
                <a:cubicBezTo>
                  <a:pt x="162606" y="125909"/>
                  <a:pt x="163286" y="128163"/>
                  <a:pt x="163286" y="130629"/>
                </a:cubicBezTo>
                <a:cubicBezTo>
                  <a:pt x="163286" y="134031"/>
                  <a:pt x="162095" y="136922"/>
                  <a:pt x="159714" y="139304"/>
                </a:cubicBezTo>
                <a:cubicBezTo>
                  <a:pt x="157333" y="141685"/>
                  <a:pt x="154441" y="142875"/>
                  <a:pt x="151040" y="142875"/>
                </a:cubicBezTo>
                <a:cubicBezTo>
                  <a:pt x="146702" y="142875"/>
                  <a:pt x="143300" y="141047"/>
                  <a:pt x="140834" y="137390"/>
                </a:cubicBezTo>
                <a:lnTo>
                  <a:pt x="111876" y="93890"/>
                </a:lnTo>
                <a:lnTo>
                  <a:pt x="106136" y="93890"/>
                </a:lnTo>
                <a:lnTo>
                  <a:pt x="106136" y="110729"/>
                </a:lnTo>
                <a:lnTo>
                  <a:pt x="137645" y="163159"/>
                </a:lnTo>
                <a:cubicBezTo>
                  <a:pt x="138410" y="164434"/>
                  <a:pt x="138793" y="165837"/>
                  <a:pt x="138793" y="167368"/>
                </a:cubicBezTo>
                <a:cubicBezTo>
                  <a:pt x="138793" y="169579"/>
                  <a:pt x="137985" y="171493"/>
                  <a:pt x="136369" y="173109"/>
                </a:cubicBezTo>
                <a:cubicBezTo>
                  <a:pt x="134753" y="174725"/>
                  <a:pt x="132840" y="175533"/>
                  <a:pt x="130629" y="175533"/>
                </a:cubicBezTo>
                <a:lnTo>
                  <a:pt x="106136" y="175533"/>
                </a:lnTo>
                <a:lnTo>
                  <a:pt x="106136" y="210231"/>
                </a:lnTo>
                <a:cubicBezTo>
                  <a:pt x="106136" y="214143"/>
                  <a:pt x="104733" y="217502"/>
                  <a:pt x="101926" y="220309"/>
                </a:cubicBezTo>
                <a:cubicBezTo>
                  <a:pt x="99120" y="223115"/>
                  <a:pt x="95761" y="224518"/>
                  <a:pt x="91848" y="224518"/>
                </a:cubicBezTo>
                <a:lnTo>
                  <a:pt x="71438" y="224518"/>
                </a:lnTo>
                <a:cubicBezTo>
                  <a:pt x="67526" y="224518"/>
                  <a:pt x="64166" y="223115"/>
                  <a:pt x="61360" y="220309"/>
                </a:cubicBezTo>
                <a:cubicBezTo>
                  <a:pt x="58553" y="217502"/>
                  <a:pt x="57150" y="214143"/>
                  <a:pt x="57150" y="210231"/>
                </a:cubicBezTo>
                <a:lnTo>
                  <a:pt x="57150" y="175533"/>
                </a:lnTo>
                <a:lnTo>
                  <a:pt x="32657" y="175533"/>
                </a:lnTo>
                <a:cubicBezTo>
                  <a:pt x="30446" y="175533"/>
                  <a:pt x="28533" y="174725"/>
                  <a:pt x="26917" y="173109"/>
                </a:cubicBezTo>
                <a:cubicBezTo>
                  <a:pt x="25301" y="171493"/>
                  <a:pt x="24493" y="169579"/>
                  <a:pt x="24493" y="167368"/>
                </a:cubicBezTo>
                <a:cubicBezTo>
                  <a:pt x="24493" y="165837"/>
                  <a:pt x="24876" y="164434"/>
                  <a:pt x="25641" y="163159"/>
                </a:cubicBezTo>
                <a:lnTo>
                  <a:pt x="57150" y="110729"/>
                </a:lnTo>
                <a:lnTo>
                  <a:pt x="57150" y="93890"/>
                </a:lnTo>
                <a:lnTo>
                  <a:pt x="51410" y="93890"/>
                </a:lnTo>
                <a:lnTo>
                  <a:pt x="22452" y="137390"/>
                </a:lnTo>
                <a:cubicBezTo>
                  <a:pt x="19986" y="141047"/>
                  <a:pt x="16584" y="142875"/>
                  <a:pt x="12247" y="142875"/>
                </a:cubicBezTo>
                <a:cubicBezTo>
                  <a:pt x="8845" y="142875"/>
                  <a:pt x="5953" y="141685"/>
                  <a:pt x="3572" y="139304"/>
                </a:cubicBezTo>
                <a:cubicBezTo>
                  <a:pt x="1191" y="136922"/>
                  <a:pt x="0" y="134031"/>
                  <a:pt x="0" y="130629"/>
                </a:cubicBezTo>
                <a:cubicBezTo>
                  <a:pt x="0" y="128163"/>
                  <a:pt x="681" y="125909"/>
                  <a:pt x="2041" y="123868"/>
                </a:cubicBezTo>
                <a:lnTo>
                  <a:pt x="34698" y="74882"/>
                </a:lnTo>
                <a:cubicBezTo>
                  <a:pt x="40907" y="65782"/>
                  <a:pt x="48391" y="61233"/>
                  <a:pt x="57150" y="61233"/>
                </a:cubicBezTo>
                <a:close/>
                <a:moveTo>
                  <a:pt x="81643" y="0"/>
                </a:moveTo>
                <a:cubicBezTo>
                  <a:pt x="89552" y="0"/>
                  <a:pt x="96292" y="2786"/>
                  <a:pt x="101862" y="8356"/>
                </a:cubicBezTo>
                <a:cubicBezTo>
                  <a:pt x="107433" y="13926"/>
                  <a:pt x="110218" y="20666"/>
                  <a:pt x="110218" y="28575"/>
                </a:cubicBezTo>
                <a:cubicBezTo>
                  <a:pt x="110218" y="36485"/>
                  <a:pt x="107433" y="43224"/>
                  <a:pt x="101862" y="48795"/>
                </a:cubicBezTo>
                <a:cubicBezTo>
                  <a:pt x="96292" y="54365"/>
                  <a:pt x="89552" y="57150"/>
                  <a:pt x="81643" y="57150"/>
                </a:cubicBezTo>
                <a:cubicBezTo>
                  <a:pt x="73734" y="57150"/>
                  <a:pt x="66994" y="54365"/>
                  <a:pt x="61424" y="48795"/>
                </a:cubicBezTo>
                <a:cubicBezTo>
                  <a:pt x="55853" y="43224"/>
                  <a:pt x="53068" y="36485"/>
                  <a:pt x="53068" y="28575"/>
                </a:cubicBezTo>
                <a:cubicBezTo>
                  <a:pt x="53068" y="20666"/>
                  <a:pt x="55853" y="13926"/>
                  <a:pt x="61424" y="8356"/>
                </a:cubicBezTo>
                <a:cubicBezTo>
                  <a:pt x="66994" y="2786"/>
                  <a:pt x="73734" y="0"/>
                  <a:pt x="81643" y="0"/>
                </a:cubicBez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90" name="TextBox 77"/>
          <p:cNvSpPr txBox="1">
            <a:spLocks noChangeArrowheads="1"/>
          </p:cNvSpPr>
          <p:nvPr/>
        </p:nvSpPr>
        <p:spPr bwMode="auto">
          <a:xfrm>
            <a:off x="9447213" y="4575175"/>
            <a:ext cx="546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45%</a:t>
            </a:r>
          </a:p>
        </p:txBody>
      </p:sp>
      <p:sp>
        <p:nvSpPr>
          <p:cNvPr id="19491" name="TextBox 78"/>
          <p:cNvSpPr txBox="1">
            <a:spLocks noChangeArrowheads="1"/>
          </p:cNvSpPr>
          <p:nvPr/>
        </p:nvSpPr>
        <p:spPr bwMode="auto">
          <a:xfrm>
            <a:off x="10483850" y="4575175"/>
            <a:ext cx="5445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55%</a:t>
            </a:r>
          </a:p>
        </p:txBody>
      </p:sp>
    </p:spTree>
    <p:extLst>
      <p:ext uri="{BB962C8B-B14F-4D97-AF65-F5344CB8AC3E}">
        <p14:creationId xmlns:p14="http://schemas.microsoft.com/office/powerpoint/2010/main" val="1769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472" grpId="0"/>
      <p:bldP spid="19" grpId="0" animBg="1"/>
      <p:bldP spid="20" grpId="0" animBg="1"/>
      <p:bldP spid="19475" grpId="0"/>
      <p:bldP spid="19476" grpId="0"/>
      <p:bldP spid="19477" grpId="0"/>
      <p:bldP spid="25" grpId="0" animBg="1"/>
      <p:bldP spid="26" grpId="0" animBg="1"/>
      <p:bldP spid="19480" grpId="0"/>
      <p:bldP spid="19481" grpId="0"/>
      <p:bldP spid="19482" grpId="0"/>
      <p:bldP spid="33" grpId="0" animBg="1"/>
      <p:bldP spid="34" grpId="0" animBg="1"/>
      <p:bldP spid="19485" grpId="0"/>
      <p:bldP spid="19486" grpId="0"/>
      <p:bldP spid="19487" grpId="0"/>
      <p:bldP spid="38" grpId="0" animBg="1"/>
      <p:bldP spid="39" grpId="0" animBg="1"/>
      <p:bldP spid="19490" grpId="0"/>
      <p:bldP spid="194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048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Arc 1"/>
          <p:cNvSpPr/>
          <p:nvPr/>
        </p:nvSpPr>
        <p:spPr>
          <a:xfrm flipH="1">
            <a:off x="1174750" y="2287588"/>
            <a:ext cx="3365500" cy="3365500"/>
          </a:xfrm>
          <a:prstGeom prst="arc">
            <a:avLst>
              <a:gd name="adj1" fmla="val 16200000"/>
              <a:gd name="adj2" fmla="val 6320568"/>
            </a:avLst>
          </a:prstGeom>
          <a:noFill/>
          <a:ln w="254000">
            <a:solidFill>
              <a:srgbClr val="F04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Arc 5"/>
          <p:cNvSpPr/>
          <p:nvPr/>
        </p:nvSpPr>
        <p:spPr>
          <a:xfrm flipH="1">
            <a:off x="1497013" y="2608263"/>
            <a:ext cx="2722562" cy="2722562"/>
          </a:xfrm>
          <a:prstGeom prst="arc">
            <a:avLst>
              <a:gd name="adj1" fmla="val 16200000"/>
              <a:gd name="adj2" fmla="val 4859881"/>
            </a:avLst>
          </a:prstGeom>
          <a:noFill/>
          <a:ln w="254000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c 6"/>
          <p:cNvSpPr/>
          <p:nvPr/>
        </p:nvSpPr>
        <p:spPr>
          <a:xfrm flipH="1">
            <a:off x="1816100" y="2927350"/>
            <a:ext cx="2084388" cy="2084388"/>
          </a:xfrm>
          <a:prstGeom prst="arc">
            <a:avLst>
              <a:gd name="adj1" fmla="val 16200000"/>
              <a:gd name="adj2" fmla="val 7923084"/>
            </a:avLst>
          </a:prstGeom>
          <a:noFill/>
          <a:ln w="254000">
            <a:solidFill>
              <a:srgbClr val="F8D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c 7"/>
          <p:cNvSpPr/>
          <p:nvPr/>
        </p:nvSpPr>
        <p:spPr>
          <a:xfrm flipH="1">
            <a:off x="2135188" y="3248025"/>
            <a:ext cx="1444625" cy="1444625"/>
          </a:xfrm>
          <a:prstGeom prst="arc">
            <a:avLst>
              <a:gd name="adj1" fmla="val 16200000"/>
              <a:gd name="adj2" fmla="val 9034491"/>
            </a:avLst>
          </a:prstGeom>
          <a:noFill/>
          <a:ln w="254000">
            <a:solidFill>
              <a:srgbClr val="BF5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c 8"/>
          <p:cNvSpPr/>
          <p:nvPr/>
        </p:nvSpPr>
        <p:spPr>
          <a:xfrm>
            <a:off x="1174750" y="2287588"/>
            <a:ext cx="3365500" cy="3365500"/>
          </a:xfrm>
          <a:prstGeom prst="arc">
            <a:avLst>
              <a:gd name="adj1" fmla="val 1518616"/>
              <a:gd name="adj2" fmla="val 6211271"/>
            </a:avLst>
          </a:prstGeom>
          <a:noFill/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Arc 11"/>
          <p:cNvSpPr/>
          <p:nvPr/>
        </p:nvSpPr>
        <p:spPr>
          <a:xfrm>
            <a:off x="1497013" y="2608263"/>
            <a:ext cx="2722562" cy="2722562"/>
          </a:xfrm>
          <a:prstGeom prst="arc">
            <a:avLst>
              <a:gd name="adj1" fmla="val 319443"/>
              <a:gd name="adj2" fmla="val 6870139"/>
            </a:avLst>
          </a:prstGeom>
          <a:noFill/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Arc 13"/>
          <p:cNvSpPr/>
          <p:nvPr/>
        </p:nvSpPr>
        <p:spPr>
          <a:xfrm>
            <a:off x="1816100" y="2927350"/>
            <a:ext cx="2084388" cy="2084388"/>
          </a:xfrm>
          <a:prstGeom prst="arc">
            <a:avLst>
              <a:gd name="adj1" fmla="val 21238658"/>
              <a:gd name="adj2" fmla="val 7964625"/>
            </a:avLst>
          </a:prstGeom>
          <a:noFill/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Arc 14"/>
          <p:cNvSpPr/>
          <p:nvPr/>
        </p:nvSpPr>
        <p:spPr>
          <a:xfrm>
            <a:off x="2135188" y="3248025"/>
            <a:ext cx="1444625" cy="1444625"/>
          </a:xfrm>
          <a:prstGeom prst="arc">
            <a:avLst>
              <a:gd name="adj1" fmla="val 19805318"/>
              <a:gd name="adj2" fmla="val 9622851"/>
            </a:avLst>
          </a:prstGeom>
          <a:noFill/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92" name="TextBox 2"/>
          <p:cNvSpPr txBox="1">
            <a:spLocks noChangeArrowheads="1"/>
          </p:cNvSpPr>
          <p:nvPr/>
        </p:nvSpPr>
        <p:spPr bwMode="auto">
          <a:xfrm>
            <a:off x="2967038" y="21336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20493" name="TextBox 15"/>
          <p:cNvSpPr txBox="1">
            <a:spLocks noChangeArrowheads="1"/>
          </p:cNvSpPr>
          <p:nvPr/>
        </p:nvSpPr>
        <p:spPr bwMode="auto">
          <a:xfrm>
            <a:off x="2967038" y="24638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20494" name="TextBox 16"/>
          <p:cNvSpPr txBox="1">
            <a:spLocks noChangeArrowheads="1"/>
          </p:cNvSpPr>
          <p:nvPr/>
        </p:nvSpPr>
        <p:spPr bwMode="auto">
          <a:xfrm>
            <a:off x="2967038" y="27940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20495" name="TextBox 17"/>
          <p:cNvSpPr txBox="1">
            <a:spLocks noChangeArrowheads="1"/>
          </p:cNvSpPr>
          <p:nvPr/>
        </p:nvSpPr>
        <p:spPr bwMode="auto">
          <a:xfrm>
            <a:off x="2967038" y="31242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20496" name="TextBox 24"/>
          <p:cNvSpPr txBox="1">
            <a:spLocks noChangeArrowheads="1"/>
          </p:cNvSpPr>
          <p:nvPr/>
        </p:nvSpPr>
        <p:spPr bwMode="auto">
          <a:xfrm>
            <a:off x="6675438" y="3527425"/>
            <a:ext cx="727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45%</a:t>
            </a:r>
          </a:p>
        </p:txBody>
      </p:sp>
      <p:sp>
        <p:nvSpPr>
          <p:cNvPr id="20497" name="Rectangle 25"/>
          <p:cNvSpPr>
            <a:spLocks noChangeArrowheads="1"/>
          </p:cNvSpPr>
          <p:nvPr/>
        </p:nvSpPr>
        <p:spPr bwMode="auto">
          <a:xfrm>
            <a:off x="7316788" y="3527425"/>
            <a:ext cx="38338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498" name="TextBox 26"/>
          <p:cNvSpPr txBox="1">
            <a:spLocks noChangeArrowheads="1"/>
          </p:cNvSpPr>
          <p:nvPr/>
        </p:nvSpPr>
        <p:spPr bwMode="auto">
          <a:xfrm>
            <a:off x="6675438" y="4191000"/>
            <a:ext cx="727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60%</a:t>
            </a:r>
          </a:p>
        </p:txBody>
      </p:sp>
      <p:sp>
        <p:nvSpPr>
          <p:cNvPr id="20499" name="Rectangle 27"/>
          <p:cNvSpPr>
            <a:spLocks noChangeArrowheads="1"/>
          </p:cNvSpPr>
          <p:nvPr/>
        </p:nvSpPr>
        <p:spPr bwMode="auto">
          <a:xfrm>
            <a:off x="7316788" y="4191000"/>
            <a:ext cx="38338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500" name="TextBox 28"/>
          <p:cNvSpPr txBox="1">
            <a:spLocks noChangeArrowheads="1"/>
          </p:cNvSpPr>
          <p:nvPr/>
        </p:nvSpPr>
        <p:spPr bwMode="auto">
          <a:xfrm>
            <a:off x="6675438" y="4856163"/>
            <a:ext cx="727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25%</a:t>
            </a:r>
          </a:p>
        </p:txBody>
      </p:sp>
      <p:sp>
        <p:nvSpPr>
          <p:cNvPr id="20501" name="Rectangle 29"/>
          <p:cNvSpPr>
            <a:spLocks noChangeArrowheads="1"/>
          </p:cNvSpPr>
          <p:nvPr/>
        </p:nvSpPr>
        <p:spPr bwMode="auto">
          <a:xfrm>
            <a:off x="7316788" y="4856163"/>
            <a:ext cx="38338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502" name="TextBox 30"/>
          <p:cNvSpPr txBox="1">
            <a:spLocks noChangeArrowheads="1"/>
          </p:cNvSpPr>
          <p:nvPr/>
        </p:nvSpPr>
        <p:spPr bwMode="auto">
          <a:xfrm>
            <a:off x="6675438" y="5521325"/>
            <a:ext cx="727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98%</a:t>
            </a:r>
          </a:p>
        </p:txBody>
      </p:sp>
      <p:sp>
        <p:nvSpPr>
          <p:cNvPr id="20503" name="Rectangle 31"/>
          <p:cNvSpPr>
            <a:spLocks noChangeArrowheads="1"/>
          </p:cNvSpPr>
          <p:nvPr/>
        </p:nvSpPr>
        <p:spPr bwMode="auto">
          <a:xfrm>
            <a:off x="7316788" y="5521325"/>
            <a:ext cx="3833812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504" name="矩形 26"/>
          <p:cNvSpPr>
            <a:spLocks noChangeArrowheads="1"/>
          </p:cNvSpPr>
          <p:nvPr/>
        </p:nvSpPr>
        <p:spPr bwMode="auto">
          <a:xfrm>
            <a:off x="5370513" y="2232025"/>
            <a:ext cx="487521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505" name="TextBox 13"/>
          <p:cNvSpPr txBox="1">
            <a:spLocks noChangeArrowheads="1"/>
          </p:cNvSpPr>
          <p:nvPr/>
        </p:nvSpPr>
        <p:spPr bwMode="auto">
          <a:xfrm>
            <a:off x="5370513" y="1855788"/>
            <a:ext cx="13763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0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492" grpId="0"/>
      <p:bldP spid="20493" grpId="0"/>
      <p:bldP spid="20494" grpId="0"/>
      <p:bldP spid="20495" grpId="0"/>
      <p:bldP spid="20496" grpId="0"/>
      <p:bldP spid="20497" grpId="0"/>
      <p:bldP spid="20498" grpId="0"/>
      <p:bldP spid="20499" grpId="0"/>
      <p:bldP spid="20500" grpId="0"/>
      <p:bldP spid="20501" grpId="0"/>
      <p:bldP spid="20502" grpId="0"/>
      <p:bldP spid="20503" grpId="0"/>
      <p:bldP spid="20504" grpId="0"/>
      <p:bldP spid="205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519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21520" name="组合 17"/>
            <p:cNvGrpSpPr/>
            <p:nvPr/>
          </p:nvGrpSpPr>
          <p:grpSpPr bwMode="auto">
            <a:xfrm>
              <a:off x="5226065" y="2405563"/>
              <a:ext cx="6234569" cy="1773064"/>
              <a:chOff x="271020" y="2420002"/>
              <a:chExt cx="6234569" cy="1773064"/>
            </a:xfrm>
          </p:grpSpPr>
          <p:sp>
            <p:nvSpPr>
              <p:cNvPr id="21522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03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523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营销策略整合</a:t>
                </a:r>
              </a:p>
            </p:txBody>
          </p:sp>
        </p:grpSp>
        <p:sp>
          <p:nvSpPr>
            <p:cNvPr id="21521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Click here to add your title. Click here to add your title.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48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8924925" y="0"/>
            <a:ext cx="3267075" cy="6858000"/>
          </a:xfrm>
          <a:prstGeom prst="triangle">
            <a:avLst>
              <a:gd name="adj" fmla="val 10000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矩形 11"/>
          <p:cNvSpPr>
            <a:spLocks noChangeArrowheads="1"/>
          </p:cNvSpPr>
          <p:nvPr/>
        </p:nvSpPr>
        <p:spPr bwMode="auto">
          <a:xfrm>
            <a:off x="3308350" y="31845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black">
          <a:xfrm>
            <a:off x="3676650" y="3230563"/>
            <a:ext cx="2771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项目情况概述</a:t>
            </a:r>
          </a:p>
        </p:txBody>
      </p:sp>
      <p:sp>
        <p:nvSpPr>
          <p:cNvPr id="10" name="矩形 9"/>
          <p:cNvSpPr/>
          <p:nvPr/>
        </p:nvSpPr>
        <p:spPr>
          <a:xfrm>
            <a:off x="1793875" y="31845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文本框 10"/>
          <p:cNvSpPr txBox="1">
            <a:spLocks noChangeArrowheads="1"/>
          </p:cNvSpPr>
          <p:nvPr/>
        </p:nvSpPr>
        <p:spPr bwMode="auto">
          <a:xfrm>
            <a:off x="1970088" y="32210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第一章</a:t>
            </a:r>
          </a:p>
        </p:txBody>
      </p:sp>
      <p:sp>
        <p:nvSpPr>
          <p:cNvPr id="4103" name="矩形 18"/>
          <p:cNvSpPr>
            <a:spLocks noChangeArrowheads="1"/>
          </p:cNvSpPr>
          <p:nvPr/>
        </p:nvSpPr>
        <p:spPr bwMode="auto">
          <a:xfrm>
            <a:off x="3308350" y="3844925"/>
            <a:ext cx="2484438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black">
          <a:xfrm>
            <a:off x="3676650" y="3890963"/>
            <a:ext cx="2771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行业市场分析</a:t>
            </a:r>
          </a:p>
        </p:txBody>
      </p:sp>
      <p:sp>
        <p:nvSpPr>
          <p:cNvPr id="17" name="矩形 16"/>
          <p:cNvSpPr/>
          <p:nvPr/>
        </p:nvSpPr>
        <p:spPr>
          <a:xfrm>
            <a:off x="1793875" y="3844925"/>
            <a:ext cx="1328738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6" name="文本框 17"/>
          <p:cNvSpPr txBox="1">
            <a:spLocks noChangeArrowheads="1"/>
          </p:cNvSpPr>
          <p:nvPr/>
        </p:nvSpPr>
        <p:spPr bwMode="auto">
          <a:xfrm>
            <a:off x="1970088" y="3881438"/>
            <a:ext cx="963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第二章</a:t>
            </a:r>
          </a:p>
        </p:txBody>
      </p:sp>
      <p:sp>
        <p:nvSpPr>
          <p:cNvPr id="4107" name="矩形 25"/>
          <p:cNvSpPr>
            <a:spLocks noChangeArrowheads="1"/>
          </p:cNvSpPr>
          <p:nvPr/>
        </p:nvSpPr>
        <p:spPr bwMode="auto">
          <a:xfrm>
            <a:off x="3305175" y="45053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8" name="Rectangle 6"/>
          <p:cNvSpPr>
            <a:spLocks noChangeArrowheads="1"/>
          </p:cNvSpPr>
          <p:nvPr/>
        </p:nvSpPr>
        <p:spPr bwMode="black">
          <a:xfrm>
            <a:off x="3673475" y="4551363"/>
            <a:ext cx="2771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营销策略整合</a:t>
            </a:r>
          </a:p>
        </p:txBody>
      </p:sp>
      <p:sp>
        <p:nvSpPr>
          <p:cNvPr id="24" name="矩形 23"/>
          <p:cNvSpPr/>
          <p:nvPr/>
        </p:nvSpPr>
        <p:spPr>
          <a:xfrm>
            <a:off x="1792288" y="45053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0" name="文本框 24"/>
          <p:cNvSpPr txBox="1">
            <a:spLocks noChangeArrowheads="1"/>
          </p:cNvSpPr>
          <p:nvPr/>
        </p:nvSpPr>
        <p:spPr bwMode="auto">
          <a:xfrm>
            <a:off x="1968500" y="45418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第三章</a:t>
            </a:r>
          </a:p>
        </p:txBody>
      </p:sp>
      <p:sp>
        <p:nvSpPr>
          <p:cNvPr id="4111" name="矩形 32"/>
          <p:cNvSpPr>
            <a:spLocks noChangeArrowheads="1"/>
          </p:cNvSpPr>
          <p:nvPr/>
        </p:nvSpPr>
        <p:spPr bwMode="auto">
          <a:xfrm>
            <a:off x="3305175" y="5165725"/>
            <a:ext cx="2487613" cy="488950"/>
          </a:xfrm>
          <a:prstGeom prst="rect">
            <a:avLst/>
          </a:prstGeom>
          <a:noFill/>
          <a:ln w="9525">
            <a:solidFill>
              <a:srgbClr val="F7725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2" name="Rectangle 6"/>
          <p:cNvSpPr>
            <a:spLocks noChangeArrowheads="1"/>
          </p:cNvSpPr>
          <p:nvPr/>
        </p:nvSpPr>
        <p:spPr bwMode="black">
          <a:xfrm>
            <a:off x="3673475" y="5211763"/>
            <a:ext cx="27717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财务风险管控</a:t>
            </a:r>
          </a:p>
        </p:txBody>
      </p:sp>
      <p:sp>
        <p:nvSpPr>
          <p:cNvPr id="31" name="矩形 30"/>
          <p:cNvSpPr/>
          <p:nvPr/>
        </p:nvSpPr>
        <p:spPr>
          <a:xfrm>
            <a:off x="1792288" y="5165725"/>
            <a:ext cx="1328737" cy="48895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14" name="文本框 31"/>
          <p:cNvSpPr txBox="1">
            <a:spLocks noChangeArrowheads="1"/>
          </p:cNvSpPr>
          <p:nvPr/>
        </p:nvSpPr>
        <p:spPr bwMode="auto">
          <a:xfrm>
            <a:off x="1968500" y="5202238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第四章</a:t>
            </a:r>
          </a:p>
        </p:txBody>
      </p:sp>
      <p:grpSp>
        <p:nvGrpSpPr>
          <p:cNvPr id="4115" name="组合 34"/>
          <p:cNvGrpSpPr/>
          <p:nvPr/>
        </p:nvGrpSpPr>
        <p:grpSpPr bwMode="auto">
          <a:xfrm>
            <a:off x="1639888" y="1727200"/>
            <a:ext cx="2701925" cy="898525"/>
            <a:chOff x="467913" y="1102550"/>
            <a:chExt cx="2702007" cy="899374"/>
          </a:xfrm>
        </p:grpSpPr>
        <p:grpSp>
          <p:nvGrpSpPr>
            <p:cNvPr id="4131" name="组合 35"/>
            <p:cNvGrpSpPr/>
            <p:nvPr/>
          </p:nvGrpSpPr>
          <p:grpSpPr bwMode="auto">
            <a:xfrm>
              <a:off x="467913" y="1102550"/>
              <a:ext cx="2702007" cy="849531"/>
              <a:chOff x="10870474" y="497840"/>
              <a:chExt cx="2702007" cy="849531"/>
            </a:xfrm>
          </p:grpSpPr>
          <p:sp>
            <p:nvSpPr>
              <p:cNvPr id="4133" name="文本框 37"/>
              <p:cNvSpPr txBox="1">
                <a:spLocks noChangeArrowheads="1"/>
              </p:cNvSpPr>
              <p:nvPr/>
            </p:nvSpPr>
            <p:spPr bwMode="auto">
              <a:xfrm>
                <a:off x="10870474" y="49784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目</a:t>
                </a: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录</a:t>
                </a: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1021291" y="1347956"/>
                <a:ext cx="255119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2" name="文本框 36"/>
            <p:cNvSpPr txBox="1">
              <a:spLocks noChangeArrowheads="1"/>
            </p:cNvSpPr>
            <p:nvPr/>
          </p:nvSpPr>
          <p:spPr bwMode="auto">
            <a:xfrm>
              <a:off x="995860" y="160181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F7725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4" name="等腰三角形 4"/>
          <p:cNvSpPr/>
          <p:nvPr/>
        </p:nvSpPr>
        <p:spPr>
          <a:xfrm rot="11374545">
            <a:off x="8839200" y="1468438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等腰三角形 4"/>
          <p:cNvSpPr/>
          <p:nvPr/>
        </p:nvSpPr>
        <p:spPr>
          <a:xfrm rot="20476330">
            <a:off x="10464800" y="766763"/>
            <a:ext cx="1674813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等腰三角形 4"/>
          <p:cNvSpPr/>
          <p:nvPr/>
        </p:nvSpPr>
        <p:spPr>
          <a:xfrm>
            <a:off x="10202863" y="1533525"/>
            <a:ext cx="1282700" cy="134620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等腰三角形 4"/>
          <p:cNvSpPr/>
          <p:nvPr/>
        </p:nvSpPr>
        <p:spPr>
          <a:xfrm rot="3834254">
            <a:off x="9466263" y="5322888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等腰三角形 4"/>
          <p:cNvSpPr/>
          <p:nvPr/>
        </p:nvSpPr>
        <p:spPr>
          <a:xfrm rot="3834254">
            <a:off x="9100344" y="6187282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等腰三角形 4"/>
          <p:cNvSpPr/>
          <p:nvPr/>
        </p:nvSpPr>
        <p:spPr>
          <a:xfrm rot="4726618">
            <a:off x="9940925" y="3300413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等腰三角形 4"/>
          <p:cNvSpPr/>
          <p:nvPr/>
        </p:nvSpPr>
        <p:spPr>
          <a:xfrm rot="12600000">
            <a:off x="8034338" y="2139950"/>
            <a:ext cx="1187450" cy="1247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等腰三角形 4"/>
          <p:cNvSpPr/>
          <p:nvPr/>
        </p:nvSpPr>
        <p:spPr>
          <a:xfrm rot="21025852">
            <a:off x="11661775" y="754063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等腰三角形 4"/>
          <p:cNvSpPr/>
          <p:nvPr/>
        </p:nvSpPr>
        <p:spPr>
          <a:xfrm rot="3834254">
            <a:off x="8044656" y="329407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等腰三角形 4"/>
          <p:cNvSpPr/>
          <p:nvPr/>
        </p:nvSpPr>
        <p:spPr>
          <a:xfrm rot="18038681">
            <a:off x="9340056" y="-207169"/>
            <a:ext cx="344488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等腰三角形 4"/>
          <p:cNvSpPr/>
          <p:nvPr/>
        </p:nvSpPr>
        <p:spPr>
          <a:xfrm rot="19679131">
            <a:off x="7400925" y="1608138"/>
            <a:ext cx="661988" cy="6953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等腰三角形 4"/>
          <p:cNvSpPr/>
          <p:nvPr/>
        </p:nvSpPr>
        <p:spPr>
          <a:xfrm rot="15049811">
            <a:off x="8596313" y="4405313"/>
            <a:ext cx="501650" cy="5270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等腰三角形 4"/>
          <p:cNvSpPr/>
          <p:nvPr/>
        </p:nvSpPr>
        <p:spPr>
          <a:xfrm rot="11374545">
            <a:off x="10853738" y="5605463"/>
            <a:ext cx="501650" cy="525462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9152214" y="832757"/>
            <a:ext cx="3080989" cy="5591028"/>
            <a:chOff x="9152214" y="832757"/>
            <a:chExt cx="3080989" cy="5591028"/>
          </a:xfrm>
          <a:solidFill>
            <a:srgbClr val="FFFFFF"/>
          </a:solidFill>
        </p:grpSpPr>
        <p:sp>
          <p:nvSpPr>
            <p:cNvPr id="51" name="任意多边形 50"/>
            <p:cNvSpPr/>
            <p:nvPr/>
          </p:nvSpPr>
          <p:spPr>
            <a:xfrm rot="20476330">
              <a:off x="10748648" y="1409739"/>
              <a:ext cx="1484555" cy="991655"/>
            </a:xfrm>
            <a:custGeom>
              <a:avLst/>
              <a:gdLst>
                <a:gd name="connsiteX0" fmla="*/ 964253 w 1484555"/>
                <a:gd name="connsiteY0" fmla="*/ 0 h 991655"/>
                <a:gd name="connsiteX1" fmla="*/ 1484555 w 1484555"/>
                <a:gd name="connsiteY1" fmla="*/ 377030 h 991655"/>
                <a:gd name="connsiteX2" fmla="*/ 0 w 1484555"/>
                <a:gd name="connsiteY2" fmla="*/ 991655 h 99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555" h="991655">
                  <a:moveTo>
                    <a:pt x="964253" y="0"/>
                  </a:moveTo>
                  <a:lnTo>
                    <a:pt x="1484555" y="377030"/>
                  </a:lnTo>
                  <a:lnTo>
                    <a:pt x="0" y="99165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971638" y="2127252"/>
              <a:ext cx="513649" cy="434792"/>
            </a:xfrm>
            <a:custGeom>
              <a:avLst/>
              <a:gdLst>
                <a:gd name="connsiteX0" fmla="*/ 207102 w 513649"/>
                <a:gd name="connsiteY0" fmla="*/ 0 h 434792"/>
                <a:gd name="connsiteX1" fmla="*/ 513649 w 513649"/>
                <a:gd name="connsiteY1" fmla="*/ 222135 h 434792"/>
                <a:gd name="connsiteX2" fmla="*/ 0 w 513649"/>
                <a:gd name="connsiteY2" fmla="*/ 434792 h 43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3649" h="434792">
                  <a:moveTo>
                    <a:pt x="207102" y="0"/>
                  </a:moveTo>
                  <a:lnTo>
                    <a:pt x="513649" y="222135"/>
                  </a:lnTo>
                  <a:lnTo>
                    <a:pt x="0" y="43479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3834254">
              <a:off x="9520560" y="5357206"/>
              <a:ext cx="314048" cy="287533"/>
            </a:xfrm>
            <a:custGeom>
              <a:avLst/>
              <a:gdLst>
                <a:gd name="connsiteX0" fmla="*/ 11468 w 314048"/>
                <a:gd name="connsiteY0" fmla="*/ 0 h 287533"/>
                <a:gd name="connsiteX1" fmla="*/ 314048 w 314048"/>
                <a:gd name="connsiteY1" fmla="*/ 219261 h 287533"/>
                <a:gd name="connsiteX2" fmla="*/ 149143 w 314048"/>
                <a:gd name="connsiteY2" fmla="*/ 287533 h 287533"/>
                <a:gd name="connsiteX3" fmla="*/ 0 w 314048"/>
                <a:gd name="connsiteY3" fmla="*/ 99595 h 28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048" h="287533">
                  <a:moveTo>
                    <a:pt x="11468" y="0"/>
                  </a:moveTo>
                  <a:lnTo>
                    <a:pt x="314048" y="219261"/>
                  </a:lnTo>
                  <a:lnTo>
                    <a:pt x="149143" y="287533"/>
                  </a:lnTo>
                  <a:lnTo>
                    <a:pt x="0" y="995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 rot="3834254">
              <a:off x="9141845" y="6212916"/>
              <a:ext cx="221238" cy="200499"/>
            </a:xfrm>
            <a:custGeom>
              <a:avLst/>
              <a:gdLst>
                <a:gd name="connsiteX0" fmla="*/ 6794 w 221238"/>
                <a:gd name="connsiteY0" fmla="*/ 0 h 200499"/>
                <a:gd name="connsiteX1" fmla="*/ 221238 w 221238"/>
                <a:gd name="connsiteY1" fmla="*/ 155395 h 200499"/>
                <a:gd name="connsiteX2" fmla="*/ 112294 w 221238"/>
                <a:gd name="connsiteY2" fmla="*/ 200499 h 200499"/>
                <a:gd name="connsiteX3" fmla="*/ 0 w 221238"/>
                <a:gd name="connsiteY3" fmla="*/ 58996 h 20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38" h="200499">
                  <a:moveTo>
                    <a:pt x="6794" y="0"/>
                  </a:moveTo>
                  <a:lnTo>
                    <a:pt x="221238" y="155395"/>
                  </a:lnTo>
                  <a:lnTo>
                    <a:pt x="112294" y="200499"/>
                  </a:lnTo>
                  <a:lnTo>
                    <a:pt x="0" y="589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4726618">
              <a:off x="10137641" y="3462627"/>
              <a:ext cx="1090268" cy="942332"/>
            </a:xfrm>
            <a:custGeom>
              <a:avLst/>
              <a:gdLst>
                <a:gd name="connsiteX0" fmla="*/ 54741 w 1090268"/>
                <a:gd name="connsiteY0" fmla="*/ 0 h 942332"/>
                <a:gd name="connsiteX1" fmla="*/ 1090268 w 1090268"/>
                <a:gd name="connsiteY1" fmla="*/ 750382 h 942332"/>
                <a:gd name="connsiteX2" fmla="*/ 626636 w 1090268"/>
                <a:gd name="connsiteY2" fmla="*/ 942332 h 942332"/>
                <a:gd name="connsiteX3" fmla="*/ 0 w 1090268"/>
                <a:gd name="connsiteY3" fmla="*/ 475377 h 94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0268" h="942332">
                  <a:moveTo>
                    <a:pt x="54741" y="0"/>
                  </a:moveTo>
                  <a:lnTo>
                    <a:pt x="1090268" y="750382"/>
                  </a:lnTo>
                  <a:lnTo>
                    <a:pt x="626636" y="942332"/>
                  </a:lnTo>
                  <a:lnTo>
                    <a:pt x="0" y="47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21025852">
              <a:off x="11693675" y="832757"/>
              <a:ext cx="217959" cy="164561"/>
            </a:xfrm>
            <a:custGeom>
              <a:avLst/>
              <a:gdLst>
                <a:gd name="connsiteX0" fmla="*/ 115393 w 217959"/>
                <a:gd name="connsiteY0" fmla="*/ 0 h 164561"/>
                <a:gd name="connsiteX1" fmla="*/ 217959 w 217959"/>
                <a:gd name="connsiteY1" fmla="*/ 74324 h 164561"/>
                <a:gd name="connsiteX2" fmla="*/ 0 w 217959"/>
                <a:gd name="connsiteY2" fmla="*/ 164561 h 16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959" h="164561">
                  <a:moveTo>
                    <a:pt x="115393" y="0"/>
                  </a:moveTo>
                  <a:lnTo>
                    <a:pt x="217959" y="74324"/>
                  </a:lnTo>
                  <a:lnTo>
                    <a:pt x="0" y="1645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" name="等腰三角形 4"/>
          <p:cNvSpPr/>
          <p:nvPr/>
        </p:nvSpPr>
        <p:spPr>
          <a:xfrm rot="1555719">
            <a:off x="6561138" y="669925"/>
            <a:ext cx="242887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0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0" grpId="0"/>
      <p:bldP spid="10" grpId="0" animBg="1"/>
      <p:bldP spid="4102" grpId="0"/>
      <p:bldP spid="4103" grpId="0" animBg="1"/>
      <p:bldP spid="4104" grpId="0"/>
      <p:bldP spid="17" grpId="0" animBg="1"/>
      <p:bldP spid="4106" grpId="0"/>
      <p:bldP spid="4107" grpId="0" animBg="1"/>
      <p:bldP spid="4108" grpId="0"/>
      <p:bldP spid="24" grpId="0" animBg="1"/>
      <p:bldP spid="4110" grpId="0"/>
      <p:bldP spid="4111" grpId="0" animBg="1"/>
      <p:bldP spid="4112" grpId="0"/>
      <p:bldP spid="31" grpId="0" animBg="1"/>
      <p:bldP spid="41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253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Oval 66"/>
          <p:cNvSpPr>
            <a:spLocks noChangeAspect="1"/>
          </p:cNvSpPr>
          <p:nvPr/>
        </p:nvSpPr>
        <p:spPr>
          <a:xfrm>
            <a:off x="1619250" y="1816100"/>
            <a:ext cx="625475" cy="606425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74"/>
          <p:cNvSpPr>
            <a:spLocks noChangeAspect="1"/>
          </p:cNvSpPr>
          <p:nvPr/>
        </p:nvSpPr>
        <p:spPr>
          <a:xfrm>
            <a:off x="1619250" y="3136900"/>
            <a:ext cx="625475" cy="606425"/>
          </a:xfrm>
          <a:prstGeom prst="ellipse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80"/>
          <p:cNvSpPr>
            <a:spLocks noChangeAspect="1"/>
          </p:cNvSpPr>
          <p:nvPr/>
        </p:nvSpPr>
        <p:spPr>
          <a:xfrm>
            <a:off x="1619250" y="4457700"/>
            <a:ext cx="625475" cy="606425"/>
          </a:xfrm>
          <a:prstGeom prst="ellipse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535" name="Group 29"/>
          <p:cNvGrpSpPr/>
          <p:nvPr/>
        </p:nvGrpSpPr>
        <p:grpSpPr bwMode="auto">
          <a:xfrm>
            <a:off x="5113338" y="1368425"/>
            <a:ext cx="1965325" cy="4156075"/>
            <a:chOff x="3189614" y="1562392"/>
            <a:chExt cx="1474916" cy="3116662"/>
          </a:xfrm>
        </p:grpSpPr>
        <p:sp>
          <p:nvSpPr>
            <p:cNvPr id="10" name="Freeform 153"/>
            <p:cNvSpPr/>
            <p:nvPr/>
          </p:nvSpPr>
          <p:spPr>
            <a:xfrm>
              <a:off x="3205101" y="1580249"/>
              <a:ext cx="1459429" cy="3098805"/>
            </a:xfrm>
            <a:custGeom>
              <a:avLst/>
              <a:gdLst>
                <a:gd name="connsiteX0" fmla="*/ 0 w 1459144"/>
                <a:gd name="connsiteY0" fmla="*/ 176060 h 3099339"/>
                <a:gd name="connsiteX1" fmla="*/ 51567 w 1459144"/>
                <a:gd name="connsiteY1" fmla="*/ 51567 h 3099339"/>
                <a:gd name="connsiteX2" fmla="*/ 176060 w 1459144"/>
                <a:gd name="connsiteY2" fmla="*/ 0 h 3099339"/>
                <a:gd name="connsiteX3" fmla="*/ 1283084 w 1459144"/>
                <a:gd name="connsiteY3" fmla="*/ 0 h 3099339"/>
                <a:gd name="connsiteX4" fmla="*/ 1407577 w 1459144"/>
                <a:gd name="connsiteY4" fmla="*/ 51567 h 3099339"/>
                <a:gd name="connsiteX5" fmla="*/ 1459144 w 1459144"/>
                <a:gd name="connsiteY5" fmla="*/ 176060 h 3099339"/>
                <a:gd name="connsiteX6" fmla="*/ 1459144 w 1459144"/>
                <a:gd name="connsiteY6" fmla="*/ 2923279 h 3099339"/>
                <a:gd name="connsiteX7" fmla="*/ 1407577 w 1459144"/>
                <a:gd name="connsiteY7" fmla="*/ 3047772 h 3099339"/>
                <a:gd name="connsiteX8" fmla="*/ 1283084 w 1459144"/>
                <a:gd name="connsiteY8" fmla="*/ 3099339 h 3099339"/>
                <a:gd name="connsiteX9" fmla="*/ 176060 w 1459144"/>
                <a:gd name="connsiteY9" fmla="*/ 3099339 h 3099339"/>
                <a:gd name="connsiteX10" fmla="*/ 51567 w 1459144"/>
                <a:gd name="connsiteY10" fmla="*/ 3047772 h 3099339"/>
                <a:gd name="connsiteX11" fmla="*/ 0 w 1459144"/>
                <a:gd name="connsiteY11" fmla="*/ 2923279 h 3099339"/>
                <a:gd name="connsiteX12" fmla="*/ 0 w 1459144"/>
                <a:gd name="connsiteY12" fmla="*/ 176060 h 309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9144" h="3099339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554" name="Group 20"/>
            <p:cNvGrpSpPr/>
            <p:nvPr/>
          </p:nvGrpSpPr>
          <p:grpSpPr bwMode="auto">
            <a:xfrm>
              <a:off x="3189614" y="1991493"/>
              <a:ext cx="23662" cy="645898"/>
              <a:chOff x="3392428" y="1951545"/>
              <a:chExt cx="27432" cy="735419"/>
            </a:xfrm>
          </p:grpSpPr>
          <p:sp>
            <p:nvSpPr>
              <p:cNvPr id="17" name="Rectangle 160"/>
              <p:cNvSpPr/>
              <p:nvPr/>
            </p:nvSpPr>
            <p:spPr>
              <a:xfrm>
                <a:off x="3392428" y="1950941"/>
                <a:ext cx="17955" cy="173501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Rectangle 161"/>
              <p:cNvSpPr/>
              <p:nvPr/>
            </p:nvSpPr>
            <p:spPr>
              <a:xfrm>
                <a:off x="3402096" y="2289810"/>
                <a:ext cx="17956" cy="117927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62"/>
              <p:cNvSpPr/>
              <p:nvPr/>
            </p:nvSpPr>
            <p:spPr>
              <a:xfrm>
                <a:off x="3402096" y="2567682"/>
                <a:ext cx="17956" cy="119282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13754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Freeform 155"/>
            <p:cNvSpPr/>
            <p:nvPr/>
          </p:nvSpPr>
          <p:spPr>
            <a:xfrm>
              <a:off x="3806744" y="4332626"/>
              <a:ext cx="256144" cy="261904"/>
            </a:xfrm>
            <a:custGeom>
              <a:avLst/>
              <a:gdLst>
                <a:gd name="connsiteX0" fmla="*/ 0 w 256543"/>
                <a:gd name="connsiteY0" fmla="*/ 130608 h 261216"/>
                <a:gd name="connsiteX1" fmla="*/ 36755 w 256543"/>
                <a:gd name="connsiteY1" fmla="*/ 39091 h 261216"/>
                <a:gd name="connsiteX2" fmla="*/ 128272 w 256543"/>
                <a:gd name="connsiteY2" fmla="*/ 0 h 261216"/>
                <a:gd name="connsiteX3" fmla="*/ 219789 w 256543"/>
                <a:gd name="connsiteY3" fmla="*/ 39091 h 261216"/>
                <a:gd name="connsiteX4" fmla="*/ 256544 w 256543"/>
                <a:gd name="connsiteY4" fmla="*/ 130608 h 261216"/>
                <a:gd name="connsiteX5" fmla="*/ 219789 w 256543"/>
                <a:gd name="connsiteY5" fmla="*/ 222125 h 261216"/>
                <a:gd name="connsiteX6" fmla="*/ 128272 w 256543"/>
                <a:gd name="connsiteY6" fmla="*/ 261216 h 261216"/>
                <a:gd name="connsiteX7" fmla="*/ 36755 w 256543"/>
                <a:gd name="connsiteY7" fmla="*/ 222125 h 261216"/>
                <a:gd name="connsiteX8" fmla="*/ 0 w 256543"/>
                <a:gd name="connsiteY8" fmla="*/ 130608 h 26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543" h="261216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56"/>
            <p:cNvSpPr/>
            <p:nvPr/>
          </p:nvSpPr>
          <p:spPr>
            <a:xfrm>
              <a:off x="3306368" y="1998106"/>
              <a:ext cx="1256895" cy="2276187"/>
            </a:xfrm>
            <a:custGeom>
              <a:avLst/>
              <a:gdLst>
                <a:gd name="connsiteX0" fmla="*/ 0 w 1256433"/>
                <a:gd name="connsiteY0" fmla="*/ 0 h 2276759"/>
                <a:gd name="connsiteX1" fmla="*/ 1256433 w 1256433"/>
                <a:gd name="connsiteY1" fmla="*/ 0 h 2276759"/>
                <a:gd name="connsiteX2" fmla="*/ 1256433 w 1256433"/>
                <a:gd name="connsiteY2" fmla="*/ 2276759 h 2276759"/>
                <a:gd name="connsiteX3" fmla="*/ 0 w 1256433"/>
                <a:gd name="connsiteY3" fmla="*/ 2276759 h 2276759"/>
                <a:gd name="connsiteX4" fmla="*/ 0 w 1256433"/>
                <a:gd name="connsiteY4" fmla="*/ 0 h 22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433" h="2276759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57"/>
            <p:cNvSpPr/>
            <p:nvPr/>
          </p:nvSpPr>
          <p:spPr>
            <a:xfrm>
              <a:off x="3797213" y="1824296"/>
              <a:ext cx="275206" cy="32143"/>
            </a:xfrm>
            <a:custGeom>
              <a:avLst/>
              <a:gdLst>
                <a:gd name="connsiteX0" fmla="*/ 0 w 276054"/>
                <a:gd name="connsiteY0" fmla="*/ 16062 h 32124"/>
                <a:gd name="connsiteX1" fmla="*/ 4704 w 276054"/>
                <a:gd name="connsiteY1" fmla="*/ 4704 h 32124"/>
                <a:gd name="connsiteX2" fmla="*/ 16062 w 276054"/>
                <a:gd name="connsiteY2" fmla="*/ 0 h 32124"/>
                <a:gd name="connsiteX3" fmla="*/ 259992 w 276054"/>
                <a:gd name="connsiteY3" fmla="*/ 0 h 32124"/>
                <a:gd name="connsiteX4" fmla="*/ 271350 w 276054"/>
                <a:gd name="connsiteY4" fmla="*/ 4704 h 32124"/>
                <a:gd name="connsiteX5" fmla="*/ 276054 w 276054"/>
                <a:gd name="connsiteY5" fmla="*/ 16062 h 32124"/>
                <a:gd name="connsiteX6" fmla="*/ 276054 w 276054"/>
                <a:gd name="connsiteY6" fmla="*/ 16062 h 32124"/>
                <a:gd name="connsiteX7" fmla="*/ 271350 w 276054"/>
                <a:gd name="connsiteY7" fmla="*/ 27420 h 32124"/>
                <a:gd name="connsiteX8" fmla="*/ 259992 w 276054"/>
                <a:gd name="connsiteY8" fmla="*/ 32124 h 32124"/>
                <a:gd name="connsiteX9" fmla="*/ 16062 w 276054"/>
                <a:gd name="connsiteY9" fmla="*/ 32124 h 32124"/>
                <a:gd name="connsiteX10" fmla="*/ 4704 w 276054"/>
                <a:gd name="connsiteY10" fmla="*/ 27420 h 32124"/>
                <a:gd name="connsiteX11" fmla="*/ 0 w 276054"/>
                <a:gd name="connsiteY11" fmla="*/ 16062 h 3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6054" h="3212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58"/>
            <p:cNvSpPr/>
            <p:nvPr/>
          </p:nvSpPr>
          <p:spPr>
            <a:xfrm>
              <a:off x="3911584" y="1704059"/>
              <a:ext cx="46463" cy="47619"/>
            </a:xfrm>
            <a:custGeom>
              <a:avLst/>
              <a:gdLst>
                <a:gd name="connsiteX0" fmla="*/ 0 w 46804"/>
                <a:gd name="connsiteY0" fmla="*/ 23829 h 47657"/>
                <a:gd name="connsiteX1" fmla="*/ 6705 w 46804"/>
                <a:gd name="connsiteY1" fmla="*/ 7132 h 47657"/>
                <a:gd name="connsiteX2" fmla="*/ 23402 w 46804"/>
                <a:gd name="connsiteY2" fmla="*/ 0 h 47657"/>
                <a:gd name="connsiteX3" fmla="*/ 40099 w 46804"/>
                <a:gd name="connsiteY3" fmla="*/ 7132 h 47657"/>
                <a:gd name="connsiteX4" fmla="*/ 46804 w 46804"/>
                <a:gd name="connsiteY4" fmla="*/ 23829 h 47657"/>
                <a:gd name="connsiteX5" fmla="*/ 40099 w 46804"/>
                <a:gd name="connsiteY5" fmla="*/ 40526 h 47657"/>
                <a:gd name="connsiteX6" fmla="*/ 23402 w 46804"/>
                <a:gd name="connsiteY6" fmla="*/ 47658 h 47657"/>
                <a:gd name="connsiteX7" fmla="*/ 6705 w 46804"/>
                <a:gd name="connsiteY7" fmla="*/ 40526 h 47657"/>
                <a:gd name="connsiteX8" fmla="*/ 0 w 46804"/>
                <a:gd name="connsiteY8" fmla="*/ 23829 h 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04" h="47657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59"/>
            <p:cNvSpPr/>
            <p:nvPr/>
          </p:nvSpPr>
          <p:spPr>
            <a:xfrm>
              <a:off x="4292823" y="1562392"/>
              <a:ext cx="198958" cy="40476"/>
            </a:xfrm>
            <a:custGeom>
              <a:avLst/>
              <a:gdLst>
                <a:gd name="connsiteX0" fmla="*/ 0 w 198758"/>
                <a:gd name="connsiteY0" fmla="*/ 0 h 40154"/>
                <a:gd name="connsiteX1" fmla="*/ 198758 w 198758"/>
                <a:gd name="connsiteY1" fmla="*/ 0 h 40154"/>
                <a:gd name="connsiteX2" fmla="*/ 198758 w 198758"/>
                <a:gd name="connsiteY2" fmla="*/ 40154 h 40154"/>
                <a:gd name="connsiteX3" fmla="*/ 0 w 198758"/>
                <a:gd name="connsiteY3" fmla="*/ 40154 h 40154"/>
                <a:gd name="connsiteX4" fmla="*/ 0 w 198758"/>
                <a:gd name="connsiteY4" fmla="*/ 0 h 4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58" h="40154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3754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2536" name="Picture 51" descr="shadow.png"/>
          <p:cNvPicPr>
            <a:picLocks noChangeAspect="1"/>
          </p:cNvPicPr>
          <p:nvPr/>
        </p:nvPicPr>
        <p:blipFill>
          <a:blip r:embed="rId3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5678488"/>
            <a:ext cx="30956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66"/>
          <p:cNvSpPr>
            <a:spLocks noChangeAspect="1"/>
          </p:cNvSpPr>
          <p:nvPr/>
        </p:nvSpPr>
        <p:spPr>
          <a:xfrm>
            <a:off x="9913938" y="1816100"/>
            <a:ext cx="625475" cy="606425"/>
          </a:xfrm>
          <a:prstGeom prst="ellipse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74"/>
          <p:cNvSpPr>
            <a:spLocks noChangeAspect="1"/>
          </p:cNvSpPr>
          <p:nvPr/>
        </p:nvSpPr>
        <p:spPr>
          <a:xfrm>
            <a:off x="9913938" y="3136900"/>
            <a:ext cx="625475" cy="606425"/>
          </a:xfrm>
          <a:prstGeom prst="ellipse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80"/>
          <p:cNvSpPr>
            <a:spLocks noChangeAspect="1"/>
          </p:cNvSpPr>
          <p:nvPr/>
        </p:nvSpPr>
        <p:spPr>
          <a:xfrm>
            <a:off x="9913938" y="4457700"/>
            <a:ext cx="625475" cy="606425"/>
          </a:xfrm>
          <a:prstGeom prst="ellipse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40" name="Text Placeholder 3"/>
          <p:cNvSpPr txBox="1"/>
          <p:nvPr/>
        </p:nvSpPr>
        <p:spPr bwMode="auto">
          <a:xfrm>
            <a:off x="7631113" y="1906588"/>
            <a:ext cx="2141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2541" name="Text Placeholder 3"/>
          <p:cNvSpPr txBox="1"/>
          <p:nvPr/>
        </p:nvSpPr>
        <p:spPr bwMode="auto">
          <a:xfrm>
            <a:off x="2406650" y="1906588"/>
            <a:ext cx="2141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2542" name="Text Placeholder 3"/>
          <p:cNvSpPr txBox="1"/>
          <p:nvPr/>
        </p:nvSpPr>
        <p:spPr bwMode="auto">
          <a:xfrm>
            <a:off x="2406650" y="3225800"/>
            <a:ext cx="21415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2543" name="Text Placeholder 3"/>
          <p:cNvSpPr txBox="1"/>
          <p:nvPr/>
        </p:nvSpPr>
        <p:spPr bwMode="auto">
          <a:xfrm>
            <a:off x="2406650" y="4545013"/>
            <a:ext cx="2141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2544" name="Text Placeholder 3"/>
          <p:cNvSpPr txBox="1"/>
          <p:nvPr/>
        </p:nvSpPr>
        <p:spPr bwMode="auto">
          <a:xfrm>
            <a:off x="7631113" y="3236913"/>
            <a:ext cx="21415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22545" name="Text Placeholder 3"/>
          <p:cNvSpPr txBox="1"/>
          <p:nvPr/>
        </p:nvSpPr>
        <p:spPr bwMode="auto">
          <a:xfrm>
            <a:off x="7631113" y="4568825"/>
            <a:ext cx="2141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5268894" y="1948709"/>
            <a:ext cx="1675244" cy="3035680"/>
          </a:xfrm>
          <a:custGeom>
            <a:avLst/>
            <a:gdLst>
              <a:gd name="connsiteX0" fmla="*/ 0 w 1675244"/>
              <a:gd name="connsiteY0" fmla="*/ 0 h 3035680"/>
              <a:gd name="connsiteX1" fmla="*/ 1675244 w 1675244"/>
              <a:gd name="connsiteY1" fmla="*/ 0 h 3035680"/>
              <a:gd name="connsiteX2" fmla="*/ 1675244 w 1675244"/>
              <a:gd name="connsiteY2" fmla="*/ 3035680 h 3035680"/>
              <a:gd name="connsiteX3" fmla="*/ 0 w 1675244"/>
              <a:gd name="connsiteY3" fmla="*/ 3035680 h 30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244" h="3035680">
                <a:moveTo>
                  <a:pt x="0" y="0"/>
                </a:moveTo>
                <a:lnTo>
                  <a:pt x="1675244" y="0"/>
                </a:lnTo>
                <a:lnTo>
                  <a:pt x="1675244" y="3035680"/>
                </a:lnTo>
                <a:lnTo>
                  <a:pt x="0" y="3035680"/>
                </a:lnTo>
                <a:close/>
              </a:path>
            </a:pathLst>
          </a:custGeom>
        </p:spPr>
      </p:pic>
      <p:sp>
        <p:nvSpPr>
          <p:cNvPr id="22547" name="文本框 34"/>
          <p:cNvSpPr txBox="1">
            <a:spLocks noChangeArrowheads="1"/>
          </p:cNvSpPr>
          <p:nvPr/>
        </p:nvSpPr>
        <p:spPr bwMode="auto">
          <a:xfrm>
            <a:off x="1500188" y="1884363"/>
            <a:ext cx="86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48" name="文本框 35"/>
          <p:cNvSpPr txBox="1">
            <a:spLocks noChangeArrowheads="1"/>
          </p:cNvSpPr>
          <p:nvPr/>
        </p:nvSpPr>
        <p:spPr bwMode="auto">
          <a:xfrm>
            <a:off x="1500188" y="3213100"/>
            <a:ext cx="86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49" name="文本框 36"/>
          <p:cNvSpPr txBox="1">
            <a:spLocks noChangeArrowheads="1"/>
          </p:cNvSpPr>
          <p:nvPr/>
        </p:nvSpPr>
        <p:spPr bwMode="auto">
          <a:xfrm>
            <a:off x="1500188" y="4541838"/>
            <a:ext cx="86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50" name="文本框 37"/>
          <p:cNvSpPr txBox="1">
            <a:spLocks noChangeArrowheads="1"/>
          </p:cNvSpPr>
          <p:nvPr/>
        </p:nvSpPr>
        <p:spPr bwMode="auto">
          <a:xfrm>
            <a:off x="9794875" y="1873250"/>
            <a:ext cx="86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51" name="文本框 38"/>
          <p:cNvSpPr txBox="1">
            <a:spLocks noChangeArrowheads="1"/>
          </p:cNvSpPr>
          <p:nvPr/>
        </p:nvSpPr>
        <p:spPr bwMode="auto">
          <a:xfrm>
            <a:off x="9794875" y="320198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52" name="文本框 39"/>
          <p:cNvSpPr txBox="1">
            <a:spLocks noChangeArrowheads="1"/>
          </p:cNvSpPr>
          <p:nvPr/>
        </p:nvSpPr>
        <p:spPr bwMode="auto">
          <a:xfrm>
            <a:off x="9794875" y="4530725"/>
            <a:ext cx="86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2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  <p:bldP spid="22" grpId="0" animBg="1"/>
      <p:bldP spid="23" grpId="0" animBg="1"/>
      <p:bldP spid="22540" grpId="0"/>
      <p:bldP spid="22541" grpId="0"/>
      <p:bldP spid="22542" grpId="0"/>
      <p:bldP spid="22543" grpId="0"/>
      <p:bldP spid="22544" grpId="0"/>
      <p:bldP spid="22545" grpId="0"/>
      <p:bldP spid="22547" grpId="0"/>
      <p:bldP spid="22548" grpId="0"/>
      <p:bldP spid="22549" grpId="0"/>
      <p:bldP spid="22550" grpId="0"/>
      <p:bldP spid="22551" grpId="0"/>
      <p:bldP spid="225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355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556" name="组合 5"/>
          <p:cNvGrpSpPr/>
          <p:nvPr/>
        </p:nvGrpSpPr>
        <p:grpSpPr bwMode="auto">
          <a:xfrm>
            <a:off x="7048500" y="1404938"/>
            <a:ext cx="2755900" cy="838200"/>
            <a:chOff x="7048400" y="1405263"/>
            <a:chExt cx="2756000" cy="838157"/>
          </a:xfrm>
        </p:grpSpPr>
        <p:sp>
          <p:nvSpPr>
            <p:cNvPr id="23574" name="TextBox 7"/>
            <p:cNvSpPr txBox="1">
              <a:spLocks noChangeArrowheads="1"/>
            </p:cNvSpPr>
            <p:nvPr/>
          </p:nvSpPr>
          <p:spPr bwMode="auto">
            <a:xfrm>
              <a:off x="7074430" y="1405263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75" name="Rectangle 8"/>
            <p:cNvSpPr>
              <a:spLocks noChangeArrowheads="1"/>
            </p:cNvSpPr>
            <p:nvPr/>
          </p:nvSpPr>
          <p:spPr bwMode="auto">
            <a:xfrm>
              <a:off x="7048400" y="1720200"/>
              <a:ext cx="2756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557" name="组合 8"/>
          <p:cNvGrpSpPr/>
          <p:nvPr/>
        </p:nvGrpSpPr>
        <p:grpSpPr bwMode="auto">
          <a:xfrm>
            <a:off x="1808163" y="3370263"/>
            <a:ext cx="2755900" cy="838200"/>
            <a:chOff x="1807533" y="3369529"/>
            <a:chExt cx="2756000" cy="838157"/>
          </a:xfrm>
        </p:grpSpPr>
        <p:sp>
          <p:nvSpPr>
            <p:cNvPr id="23572" name="TextBox 9"/>
            <p:cNvSpPr txBox="1">
              <a:spLocks noChangeArrowheads="1"/>
            </p:cNvSpPr>
            <p:nvPr/>
          </p:nvSpPr>
          <p:spPr bwMode="auto">
            <a:xfrm>
              <a:off x="3543836" y="3369529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73" name="Rectangle 10"/>
            <p:cNvSpPr>
              <a:spLocks noChangeArrowheads="1"/>
            </p:cNvSpPr>
            <p:nvPr/>
          </p:nvSpPr>
          <p:spPr bwMode="auto">
            <a:xfrm>
              <a:off x="1807533" y="3684466"/>
              <a:ext cx="2756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558" name="组合 11"/>
          <p:cNvGrpSpPr/>
          <p:nvPr/>
        </p:nvGrpSpPr>
        <p:grpSpPr bwMode="auto">
          <a:xfrm>
            <a:off x="7988300" y="2971800"/>
            <a:ext cx="2755900" cy="838200"/>
            <a:chOff x="7988200" y="2971595"/>
            <a:chExt cx="2756000" cy="838157"/>
          </a:xfrm>
        </p:grpSpPr>
        <p:sp>
          <p:nvSpPr>
            <p:cNvPr id="23570" name="TextBox 11"/>
            <p:cNvSpPr txBox="1">
              <a:spLocks noChangeArrowheads="1"/>
            </p:cNvSpPr>
            <p:nvPr/>
          </p:nvSpPr>
          <p:spPr bwMode="auto">
            <a:xfrm>
              <a:off x="8014230" y="2971595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71" name="Rectangle 12"/>
            <p:cNvSpPr>
              <a:spLocks noChangeArrowheads="1"/>
            </p:cNvSpPr>
            <p:nvPr/>
          </p:nvSpPr>
          <p:spPr bwMode="auto">
            <a:xfrm>
              <a:off x="7988200" y="3286532"/>
              <a:ext cx="2756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559" name="组合 14"/>
          <p:cNvGrpSpPr/>
          <p:nvPr/>
        </p:nvGrpSpPr>
        <p:grpSpPr bwMode="auto">
          <a:xfrm>
            <a:off x="2527300" y="4884738"/>
            <a:ext cx="2755900" cy="838200"/>
            <a:chOff x="2527200" y="4885062"/>
            <a:chExt cx="2756000" cy="838157"/>
          </a:xfrm>
        </p:grpSpPr>
        <p:sp>
          <p:nvSpPr>
            <p:cNvPr id="23568" name="TextBox 13"/>
            <p:cNvSpPr txBox="1">
              <a:spLocks noChangeArrowheads="1"/>
            </p:cNvSpPr>
            <p:nvPr/>
          </p:nvSpPr>
          <p:spPr bwMode="auto">
            <a:xfrm>
              <a:off x="4263503" y="4885062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69" name="Rectangle 14"/>
            <p:cNvSpPr>
              <a:spLocks noChangeArrowheads="1"/>
            </p:cNvSpPr>
            <p:nvPr/>
          </p:nvSpPr>
          <p:spPr bwMode="auto">
            <a:xfrm>
              <a:off x="2527200" y="5199999"/>
              <a:ext cx="2756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560" name="Freeform 3"/>
          <p:cNvSpPr>
            <a:spLocks noEditPoints="1"/>
          </p:cNvSpPr>
          <p:nvPr/>
        </p:nvSpPr>
        <p:spPr bwMode="auto">
          <a:xfrm>
            <a:off x="6059488" y="2497138"/>
            <a:ext cx="1771650" cy="1768475"/>
          </a:xfrm>
          <a:custGeom>
            <a:avLst/>
            <a:gdLst>
              <a:gd name="T0" fmla="*/ 2147483647 w 360"/>
              <a:gd name="T1" fmla="*/ 2147483647 h 360"/>
              <a:gd name="T2" fmla="*/ 2147483647 w 360"/>
              <a:gd name="T3" fmla="*/ 2147483647 h 360"/>
              <a:gd name="T4" fmla="*/ 2147483647 w 360"/>
              <a:gd name="T5" fmla="*/ 2147483647 h 360"/>
              <a:gd name="T6" fmla="*/ 2147483647 w 360"/>
              <a:gd name="T7" fmla="*/ 2147483647 h 360"/>
              <a:gd name="T8" fmla="*/ 2147483647 w 360"/>
              <a:gd name="T9" fmla="*/ 2147483647 h 360"/>
              <a:gd name="T10" fmla="*/ 2147483647 w 360"/>
              <a:gd name="T11" fmla="*/ 2147483647 h 360"/>
              <a:gd name="T12" fmla="*/ 2147483647 w 360"/>
              <a:gd name="T13" fmla="*/ 2147483647 h 360"/>
              <a:gd name="T14" fmla="*/ 2147483647 w 360"/>
              <a:gd name="T15" fmla="*/ 2147483647 h 360"/>
              <a:gd name="T16" fmla="*/ 2147483647 w 360"/>
              <a:gd name="T17" fmla="*/ 2147483647 h 360"/>
              <a:gd name="T18" fmla="*/ 2147483647 w 360"/>
              <a:gd name="T19" fmla="*/ 2147483647 h 360"/>
              <a:gd name="T20" fmla="*/ 2147483647 w 360"/>
              <a:gd name="T21" fmla="*/ 2147483647 h 360"/>
              <a:gd name="T22" fmla="*/ 2147483647 w 360"/>
              <a:gd name="T23" fmla="*/ 2147483647 h 360"/>
              <a:gd name="T24" fmla="*/ 2147483647 w 360"/>
              <a:gd name="T25" fmla="*/ 2147483647 h 360"/>
              <a:gd name="T26" fmla="*/ 2147483647 w 360"/>
              <a:gd name="T27" fmla="*/ 2147483647 h 360"/>
              <a:gd name="T28" fmla="*/ 2147483647 w 360"/>
              <a:gd name="T29" fmla="*/ 2147483647 h 360"/>
              <a:gd name="T30" fmla="*/ 2147483647 w 360"/>
              <a:gd name="T31" fmla="*/ 2147483647 h 360"/>
              <a:gd name="T32" fmla="*/ 2147483647 w 360"/>
              <a:gd name="T33" fmla="*/ 2147483647 h 360"/>
              <a:gd name="T34" fmla="*/ 2147483647 w 360"/>
              <a:gd name="T35" fmla="*/ 2147483647 h 360"/>
              <a:gd name="T36" fmla="*/ 2147483647 w 360"/>
              <a:gd name="T37" fmla="*/ 2147483647 h 360"/>
              <a:gd name="T38" fmla="*/ 2147483647 w 360"/>
              <a:gd name="T39" fmla="*/ 2147483647 h 360"/>
              <a:gd name="T40" fmla="*/ 2147483647 w 360"/>
              <a:gd name="T41" fmla="*/ 2147483647 h 360"/>
              <a:gd name="T42" fmla="*/ 2147483647 w 360"/>
              <a:gd name="T43" fmla="*/ 2147483647 h 360"/>
              <a:gd name="T44" fmla="*/ 2147483647 w 360"/>
              <a:gd name="T45" fmla="*/ 2147483647 h 360"/>
              <a:gd name="T46" fmla="*/ 2147483647 w 360"/>
              <a:gd name="T47" fmla="*/ 2147483647 h 360"/>
              <a:gd name="T48" fmla="*/ 2147483647 w 360"/>
              <a:gd name="T49" fmla="*/ 2147483647 h 360"/>
              <a:gd name="T50" fmla="*/ 2147483647 w 360"/>
              <a:gd name="T51" fmla="*/ 2147483647 h 360"/>
              <a:gd name="T52" fmla="*/ 2147483647 w 360"/>
              <a:gd name="T53" fmla="*/ 2147483647 h 360"/>
              <a:gd name="T54" fmla="*/ 2147483647 w 360"/>
              <a:gd name="T55" fmla="*/ 2147483647 h 360"/>
              <a:gd name="T56" fmla="*/ 2147483647 w 360"/>
              <a:gd name="T57" fmla="*/ 2147483647 h 360"/>
              <a:gd name="T58" fmla="*/ 2147483647 w 360"/>
              <a:gd name="T59" fmla="*/ 2147483647 h 360"/>
              <a:gd name="T60" fmla="*/ 2147483647 w 360"/>
              <a:gd name="T61" fmla="*/ 2147483647 h 360"/>
              <a:gd name="T62" fmla="*/ 2147483647 w 360"/>
              <a:gd name="T63" fmla="*/ 2147483647 h 360"/>
              <a:gd name="T64" fmla="*/ 2147483647 w 360"/>
              <a:gd name="T65" fmla="*/ 2147483647 h 360"/>
              <a:gd name="T66" fmla="*/ 2147483647 w 360"/>
              <a:gd name="T67" fmla="*/ 2147483647 h 360"/>
              <a:gd name="T68" fmla="*/ 2147483647 w 360"/>
              <a:gd name="T69" fmla="*/ 2147483647 h 360"/>
              <a:gd name="T70" fmla="*/ 2147483647 w 360"/>
              <a:gd name="T71" fmla="*/ 2147483647 h 360"/>
              <a:gd name="T72" fmla="*/ 2147483647 w 360"/>
              <a:gd name="T73" fmla="*/ 2147483647 h 360"/>
              <a:gd name="T74" fmla="*/ 2147483647 w 360"/>
              <a:gd name="T75" fmla="*/ 2147483647 h 360"/>
              <a:gd name="T76" fmla="*/ 2147483647 w 360"/>
              <a:gd name="T77" fmla="*/ 2147483647 h 360"/>
              <a:gd name="T78" fmla="*/ 2147483647 w 360"/>
              <a:gd name="T79" fmla="*/ 2147483647 h 360"/>
              <a:gd name="T80" fmla="*/ 2147483647 w 360"/>
              <a:gd name="T81" fmla="*/ 2147483647 h 360"/>
              <a:gd name="T82" fmla="*/ 2147483647 w 360"/>
              <a:gd name="T83" fmla="*/ 2147483647 h 360"/>
              <a:gd name="T84" fmla="*/ 2147483647 w 360"/>
              <a:gd name="T85" fmla="*/ 2147483647 h 360"/>
              <a:gd name="T86" fmla="*/ 2147483647 w 360"/>
              <a:gd name="T87" fmla="*/ 2147483647 h 360"/>
              <a:gd name="T88" fmla="*/ 2147483647 w 360"/>
              <a:gd name="T89" fmla="*/ 2147483647 h 360"/>
              <a:gd name="T90" fmla="*/ 2147483647 w 360"/>
              <a:gd name="T91" fmla="*/ 2147483647 h 360"/>
              <a:gd name="T92" fmla="*/ 2147483647 w 360"/>
              <a:gd name="T93" fmla="*/ 2147483647 h 360"/>
              <a:gd name="T94" fmla="*/ 2147483647 w 360"/>
              <a:gd name="T95" fmla="*/ 2147483647 h 360"/>
              <a:gd name="T96" fmla="*/ 2147483647 w 360"/>
              <a:gd name="T97" fmla="*/ 2147483647 h 360"/>
              <a:gd name="T98" fmla="*/ 2147483647 w 360"/>
              <a:gd name="T99" fmla="*/ 2147483647 h 360"/>
              <a:gd name="T100" fmla="*/ 2147483647 w 360"/>
              <a:gd name="T101" fmla="*/ 2147483647 h 360"/>
              <a:gd name="T102" fmla="*/ 2147483647 w 360"/>
              <a:gd name="T103" fmla="*/ 2147483647 h 360"/>
              <a:gd name="T104" fmla="*/ 2147483647 w 360"/>
              <a:gd name="T105" fmla="*/ 2147483647 h 360"/>
              <a:gd name="T106" fmla="*/ 2147483647 w 360"/>
              <a:gd name="T107" fmla="*/ 2147483647 h 360"/>
              <a:gd name="T108" fmla="*/ 2147483647 w 360"/>
              <a:gd name="T109" fmla="*/ 2147483647 h 360"/>
              <a:gd name="T110" fmla="*/ 2147483647 w 360"/>
              <a:gd name="T111" fmla="*/ 2147483647 h 36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60" h="360">
                <a:moveTo>
                  <a:pt x="0" y="190"/>
                </a:moveTo>
                <a:cubicBezTo>
                  <a:pt x="0" y="189"/>
                  <a:pt x="0" y="188"/>
                  <a:pt x="0" y="188"/>
                </a:cubicBezTo>
                <a:cubicBezTo>
                  <a:pt x="1" y="187"/>
                  <a:pt x="5" y="186"/>
                  <a:pt x="13" y="184"/>
                </a:cubicBezTo>
                <a:cubicBezTo>
                  <a:pt x="15" y="183"/>
                  <a:pt x="17" y="182"/>
                  <a:pt x="19" y="182"/>
                </a:cubicBezTo>
                <a:cubicBezTo>
                  <a:pt x="26" y="180"/>
                  <a:pt x="26" y="180"/>
                  <a:pt x="27" y="179"/>
                </a:cubicBezTo>
                <a:cubicBezTo>
                  <a:pt x="28" y="178"/>
                  <a:pt x="28" y="177"/>
                  <a:pt x="28" y="173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72"/>
                  <a:pt x="29" y="170"/>
                  <a:pt x="29" y="169"/>
                </a:cubicBezTo>
                <a:cubicBezTo>
                  <a:pt x="29" y="167"/>
                  <a:pt x="28" y="166"/>
                  <a:pt x="28" y="165"/>
                </a:cubicBezTo>
                <a:cubicBezTo>
                  <a:pt x="27" y="165"/>
                  <a:pt x="26" y="164"/>
                  <a:pt x="21" y="162"/>
                </a:cubicBezTo>
                <a:cubicBezTo>
                  <a:pt x="19" y="161"/>
                  <a:pt x="16" y="160"/>
                  <a:pt x="14" y="159"/>
                </a:cubicBezTo>
                <a:cubicBezTo>
                  <a:pt x="7" y="156"/>
                  <a:pt x="3" y="154"/>
                  <a:pt x="2" y="153"/>
                </a:cubicBezTo>
                <a:cubicBezTo>
                  <a:pt x="2" y="153"/>
                  <a:pt x="2" y="152"/>
                  <a:pt x="2" y="152"/>
                </a:cubicBezTo>
                <a:cubicBezTo>
                  <a:pt x="2" y="149"/>
                  <a:pt x="3" y="147"/>
                  <a:pt x="3" y="146"/>
                </a:cubicBezTo>
                <a:cubicBezTo>
                  <a:pt x="4" y="146"/>
                  <a:pt x="9" y="145"/>
                  <a:pt x="16" y="145"/>
                </a:cubicBezTo>
                <a:cubicBezTo>
                  <a:pt x="19" y="145"/>
                  <a:pt x="21" y="145"/>
                  <a:pt x="23" y="145"/>
                </a:cubicBezTo>
                <a:cubicBezTo>
                  <a:pt x="30" y="144"/>
                  <a:pt x="31" y="144"/>
                  <a:pt x="31" y="144"/>
                </a:cubicBezTo>
                <a:cubicBezTo>
                  <a:pt x="32" y="143"/>
                  <a:pt x="33" y="142"/>
                  <a:pt x="34" y="138"/>
                </a:cubicBezTo>
                <a:cubicBezTo>
                  <a:pt x="34" y="138"/>
                  <a:pt x="34" y="138"/>
                  <a:pt x="34" y="138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5" y="135"/>
                  <a:pt x="36" y="134"/>
                  <a:pt x="36" y="132"/>
                </a:cubicBezTo>
                <a:cubicBezTo>
                  <a:pt x="36" y="132"/>
                  <a:pt x="35" y="131"/>
                  <a:pt x="35" y="131"/>
                </a:cubicBezTo>
                <a:cubicBezTo>
                  <a:pt x="35" y="130"/>
                  <a:pt x="34" y="129"/>
                  <a:pt x="30" y="126"/>
                </a:cubicBezTo>
                <a:cubicBezTo>
                  <a:pt x="28" y="125"/>
                  <a:pt x="25" y="123"/>
                  <a:pt x="23" y="121"/>
                </a:cubicBezTo>
                <a:cubicBezTo>
                  <a:pt x="18" y="117"/>
                  <a:pt x="14" y="114"/>
                  <a:pt x="13" y="113"/>
                </a:cubicBezTo>
                <a:cubicBezTo>
                  <a:pt x="13" y="111"/>
                  <a:pt x="15" y="107"/>
                  <a:pt x="16" y="106"/>
                </a:cubicBezTo>
                <a:cubicBezTo>
                  <a:pt x="17" y="106"/>
                  <a:pt x="22" y="107"/>
                  <a:pt x="29" y="108"/>
                </a:cubicBezTo>
                <a:cubicBezTo>
                  <a:pt x="31" y="109"/>
                  <a:pt x="34" y="109"/>
                  <a:pt x="36" y="110"/>
                </a:cubicBezTo>
                <a:cubicBezTo>
                  <a:pt x="42" y="111"/>
                  <a:pt x="43" y="111"/>
                  <a:pt x="44" y="111"/>
                </a:cubicBezTo>
                <a:cubicBezTo>
                  <a:pt x="45" y="110"/>
                  <a:pt x="46" y="110"/>
                  <a:pt x="48" y="106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51" y="101"/>
                  <a:pt x="51" y="100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0" y="98"/>
                  <a:pt x="50" y="97"/>
                  <a:pt x="46" y="93"/>
                </a:cubicBezTo>
                <a:cubicBezTo>
                  <a:pt x="45" y="91"/>
                  <a:pt x="43" y="89"/>
                  <a:pt x="41" y="87"/>
                </a:cubicBezTo>
                <a:cubicBezTo>
                  <a:pt x="37" y="81"/>
                  <a:pt x="34" y="77"/>
                  <a:pt x="33" y="76"/>
                </a:cubicBezTo>
                <a:cubicBezTo>
                  <a:pt x="34" y="75"/>
                  <a:pt x="36" y="71"/>
                  <a:pt x="37" y="71"/>
                </a:cubicBezTo>
                <a:cubicBezTo>
                  <a:pt x="39" y="71"/>
                  <a:pt x="43" y="72"/>
                  <a:pt x="50" y="75"/>
                </a:cubicBezTo>
                <a:cubicBezTo>
                  <a:pt x="52" y="76"/>
                  <a:pt x="54" y="77"/>
                  <a:pt x="56" y="78"/>
                </a:cubicBezTo>
                <a:cubicBezTo>
                  <a:pt x="62" y="81"/>
                  <a:pt x="63" y="81"/>
                  <a:pt x="64" y="81"/>
                </a:cubicBezTo>
                <a:cubicBezTo>
                  <a:pt x="65" y="81"/>
                  <a:pt x="66" y="80"/>
                  <a:pt x="69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cubicBezTo>
                  <a:pt x="72" y="74"/>
                  <a:pt x="73" y="73"/>
                  <a:pt x="73" y="71"/>
                </a:cubicBezTo>
                <a:cubicBezTo>
                  <a:pt x="73" y="70"/>
                  <a:pt x="73" y="69"/>
                  <a:pt x="70" y="64"/>
                </a:cubicBezTo>
                <a:cubicBezTo>
                  <a:pt x="69" y="62"/>
                  <a:pt x="68" y="60"/>
                  <a:pt x="67" y="57"/>
                </a:cubicBezTo>
                <a:cubicBezTo>
                  <a:pt x="63" y="51"/>
                  <a:pt x="62" y="46"/>
                  <a:pt x="61" y="45"/>
                </a:cubicBezTo>
                <a:cubicBezTo>
                  <a:pt x="62" y="44"/>
                  <a:pt x="65" y="41"/>
                  <a:pt x="67" y="41"/>
                </a:cubicBezTo>
                <a:cubicBezTo>
                  <a:pt x="68" y="41"/>
                  <a:pt x="71" y="43"/>
                  <a:pt x="77" y="48"/>
                </a:cubicBezTo>
                <a:cubicBezTo>
                  <a:pt x="79" y="50"/>
                  <a:pt x="81" y="51"/>
                  <a:pt x="83" y="52"/>
                </a:cubicBezTo>
                <a:cubicBezTo>
                  <a:pt x="88" y="56"/>
                  <a:pt x="89" y="57"/>
                  <a:pt x="90" y="57"/>
                </a:cubicBezTo>
                <a:cubicBezTo>
                  <a:pt x="91" y="57"/>
                  <a:pt x="92" y="57"/>
                  <a:pt x="95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3"/>
                  <a:pt x="97" y="53"/>
                  <a:pt x="97" y="53"/>
                </a:cubicBezTo>
                <a:cubicBezTo>
                  <a:pt x="100" y="52"/>
                  <a:pt x="101" y="50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48"/>
                  <a:pt x="101" y="46"/>
                  <a:pt x="100" y="42"/>
                </a:cubicBezTo>
                <a:cubicBezTo>
                  <a:pt x="99" y="40"/>
                  <a:pt x="99" y="37"/>
                  <a:pt x="98" y="35"/>
                </a:cubicBezTo>
                <a:cubicBezTo>
                  <a:pt x="97" y="29"/>
                  <a:pt x="96" y="24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7" y="20"/>
                  <a:pt x="100" y="18"/>
                  <a:pt x="102" y="18"/>
                </a:cubicBezTo>
                <a:cubicBezTo>
                  <a:pt x="103" y="19"/>
                  <a:pt x="106" y="22"/>
                  <a:pt x="111" y="28"/>
                </a:cubicBezTo>
                <a:cubicBezTo>
                  <a:pt x="112" y="30"/>
                  <a:pt x="114" y="32"/>
                  <a:pt x="115" y="34"/>
                </a:cubicBezTo>
                <a:cubicBezTo>
                  <a:pt x="119" y="39"/>
                  <a:pt x="120" y="39"/>
                  <a:pt x="121" y="40"/>
                </a:cubicBezTo>
                <a:cubicBezTo>
                  <a:pt x="122" y="40"/>
                  <a:pt x="123" y="40"/>
                  <a:pt x="127" y="38"/>
                </a:cubicBezTo>
                <a:cubicBezTo>
                  <a:pt x="129" y="39"/>
                  <a:pt x="129" y="39"/>
                  <a:pt x="129" y="39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31" y="37"/>
                  <a:pt x="133" y="36"/>
                  <a:pt x="133" y="35"/>
                </a:cubicBezTo>
                <a:cubicBezTo>
                  <a:pt x="134" y="34"/>
                  <a:pt x="134" y="33"/>
                  <a:pt x="134" y="29"/>
                </a:cubicBezTo>
                <a:cubicBezTo>
                  <a:pt x="134" y="25"/>
                  <a:pt x="134" y="25"/>
                  <a:pt x="134" y="25"/>
                </a:cubicBezTo>
                <a:cubicBezTo>
                  <a:pt x="134" y="24"/>
                  <a:pt x="134" y="22"/>
                  <a:pt x="134" y="20"/>
                </a:cubicBezTo>
                <a:cubicBezTo>
                  <a:pt x="134" y="12"/>
                  <a:pt x="134" y="8"/>
                  <a:pt x="135" y="6"/>
                </a:cubicBezTo>
                <a:cubicBezTo>
                  <a:pt x="136" y="5"/>
                  <a:pt x="140" y="4"/>
                  <a:pt x="141" y="5"/>
                </a:cubicBezTo>
                <a:cubicBezTo>
                  <a:pt x="142" y="6"/>
                  <a:pt x="144" y="10"/>
                  <a:pt x="148" y="16"/>
                </a:cubicBezTo>
                <a:cubicBezTo>
                  <a:pt x="149" y="19"/>
                  <a:pt x="150" y="21"/>
                  <a:pt x="151" y="23"/>
                </a:cubicBezTo>
                <a:cubicBezTo>
                  <a:pt x="153" y="29"/>
                  <a:pt x="154" y="29"/>
                  <a:pt x="155" y="30"/>
                </a:cubicBezTo>
                <a:cubicBezTo>
                  <a:pt x="156" y="30"/>
                  <a:pt x="157" y="31"/>
                  <a:pt x="161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2" y="30"/>
                  <a:pt x="162" y="30"/>
                  <a:pt x="162" y="30"/>
                </a:cubicBezTo>
                <a:cubicBezTo>
                  <a:pt x="167" y="30"/>
                  <a:pt x="168" y="28"/>
                  <a:pt x="168" y="28"/>
                </a:cubicBezTo>
                <a:cubicBezTo>
                  <a:pt x="169" y="27"/>
                  <a:pt x="169" y="26"/>
                  <a:pt x="170" y="21"/>
                </a:cubicBezTo>
                <a:cubicBezTo>
                  <a:pt x="171" y="19"/>
                  <a:pt x="171" y="16"/>
                  <a:pt x="172" y="13"/>
                </a:cubicBezTo>
                <a:cubicBezTo>
                  <a:pt x="174" y="6"/>
                  <a:pt x="176" y="2"/>
                  <a:pt x="176" y="1"/>
                </a:cubicBezTo>
                <a:cubicBezTo>
                  <a:pt x="177" y="0"/>
                  <a:pt x="182" y="0"/>
                  <a:pt x="183" y="1"/>
                </a:cubicBezTo>
                <a:cubicBezTo>
                  <a:pt x="183" y="2"/>
                  <a:pt x="185" y="6"/>
                  <a:pt x="186" y="13"/>
                </a:cubicBezTo>
                <a:cubicBezTo>
                  <a:pt x="187" y="16"/>
                  <a:pt x="187" y="18"/>
                  <a:pt x="188" y="20"/>
                </a:cubicBezTo>
                <a:cubicBezTo>
                  <a:pt x="189" y="27"/>
                  <a:pt x="189" y="27"/>
                  <a:pt x="190" y="28"/>
                </a:cubicBezTo>
                <a:cubicBezTo>
                  <a:pt x="191" y="29"/>
                  <a:pt x="192" y="29"/>
                  <a:pt x="196" y="30"/>
                </a:cubicBezTo>
                <a:cubicBezTo>
                  <a:pt x="197" y="30"/>
                  <a:pt x="197" y="30"/>
                  <a:pt x="197" y="30"/>
                </a:cubicBezTo>
                <a:cubicBezTo>
                  <a:pt x="198" y="30"/>
                  <a:pt x="198" y="30"/>
                  <a:pt x="198" y="30"/>
                </a:cubicBezTo>
                <a:cubicBezTo>
                  <a:pt x="202" y="31"/>
                  <a:pt x="203" y="30"/>
                  <a:pt x="204" y="29"/>
                </a:cubicBezTo>
                <a:cubicBezTo>
                  <a:pt x="205" y="29"/>
                  <a:pt x="205" y="28"/>
                  <a:pt x="207" y="23"/>
                </a:cubicBezTo>
                <a:cubicBezTo>
                  <a:pt x="208" y="21"/>
                  <a:pt x="210" y="19"/>
                  <a:pt x="211" y="16"/>
                </a:cubicBezTo>
                <a:cubicBezTo>
                  <a:pt x="214" y="10"/>
                  <a:pt x="217" y="6"/>
                  <a:pt x="218" y="5"/>
                </a:cubicBezTo>
                <a:cubicBezTo>
                  <a:pt x="219" y="4"/>
                  <a:pt x="223" y="5"/>
                  <a:pt x="224" y="6"/>
                </a:cubicBezTo>
                <a:cubicBezTo>
                  <a:pt x="224" y="7"/>
                  <a:pt x="225" y="11"/>
                  <a:pt x="225" y="17"/>
                </a:cubicBezTo>
                <a:cubicBezTo>
                  <a:pt x="225" y="18"/>
                  <a:pt x="225" y="19"/>
                  <a:pt x="225" y="19"/>
                </a:cubicBezTo>
                <a:cubicBezTo>
                  <a:pt x="225" y="22"/>
                  <a:pt x="225" y="24"/>
                  <a:pt x="225" y="26"/>
                </a:cubicBezTo>
                <a:cubicBezTo>
                  <a:pt x="225" y="28"/>
                  <a:pt x="225" y="30"/>
                  <a:pt x="225" y="31"/>
                </a:cubicBezTo>
                <a:cubicBezTo>
                  <a:pt x="225" y="33"/>
                  <a:pt x="225" y="34"/>
                  <a:pt x="225" y="35"/>
                </a:cubicBezTo>
                <a:cubicBezTo>
                  <a:pt x="226" y="35"/>
                  <a:pt x="227" y="36"/>
                  <a:pt x="231" y="37"/>
                </a:cubicBezTo>
                <a:cubicBezTo>
                  <a:pt x="232" y="39"/>
                  <a:pt x="232" y="39"/>
                  <a:pt x="232" y="39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6" y="40"/>
                  <a:pt x="237" y="39"/>
                  <a:pt x="238" y="39"/>
                </a:cubicBezTo>
                <a:cubicBezTo>
                  <a:pt x="239" y="39"/>
                  <a:pt x="239" y="38"/>
                  <a:pt x="243" y="34"/>
                </a:cubicBezTo>
                <a:cubicBezTo>
                  <a:pt x="244" y="32"/>
                  <a:pt x="246" y="30"/>
                  <a:pt x="248" y="28"/>
                </a:cubicBezTo>
                <a:cubicBezTo>
                  <a:pt x="253" y="22"/>
                  <a:pt x="256" y="19"/>
                  <a:pt x="257" y="18"/>
                </a:cubicBezTo>
                <a:cubicBezTo>
                  <a:pt x="259" y="18"/>
                  <a:pt x="262" y="20"/>
                  <a:pt x="263" y="21"/>
                </a:cubicBezTo>
                <a:cubicBezTo>
                  <a:pt x="263" y="23"/>
                  <a:pt x="262" y="28"/>
                  <a:pt x="261" y="34"/>
                </a:cubicBezTo>
                <a:cubicBezTo>
                  <a:pt x="260" y="37"/>
                  <a:pt x="260" y="39"/>
                  <a:pt x="259" y="41"/>
                </a:cubicBezTo>
                <a:cubicBezTo>
                  <a:pt x="258" y="45"/>
                  <a:pt x="257" y="47"/>
                  <a:pt x="257" y="48"/>
                </a:cubicBezTo>
                <a:cubicBezTo>
                  <a:pt x="257" y="48"/>
                  <a:pt x="257" y="48"/>
                  <a:pt x="257" y="48"/>
                </a:cubicBezTo>
                <a:cubicBezTo>
                  <a:pt x="258" y="49"/>
                  <a:pt x="258" y="49"/>
                  <a:pt x="258" y="49"/>
                </a:cubicBezTo>
                <a:cubicBezTo>
                  <a:pt x="258" y="50"/>
                  <a:pt x="259" y="51"/>
                  <a:pt x="262" y="53"/>
                </a:cubicBezTo>
                <a:cubicBezTo>
                  <a:pt x="263" y="55"/>
                  <a:pt x="263" y="55"/>
                  <a:pt x="263" y="55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7" y="56"/>
                  <a:pt x="268" y="56"/>
                  <a:pt x="269" y="56"/>
                </a:cubicBezTo>
                <a:cubicBezTo>
                  <a:pt x="270" y="56"/>
                  <a:pt x="271" y="56"/>
                  <a:pt x="275" y="52"/>
                </a:cubicBezTo>
                <a:cubicBezTo>
                  <a:pt x="277" y="51"/>
                  <a:pt x="279" y="49"/>
                  <a:pt x="281" y="48"/>
                </a:cubicBezTo>
                <a:cubicBezTo>
                  <a:pt x="287" y="43"/>
                  <a:pt x="291" y="41"/>
                  <a:pt x="293" y="40"/>
                </a:cubicBezTo>
                <a:cubicBezTo>
                  <a:pt x="294" y="41"/>
                  <a:pt x="297" y="43"/>
                  <a:pt x="298" y="45"/>
                </a:cubicBezTo>
                <a:cubicBezTo>
                  <a:pt x="297" y="46"/>
                  <a:pt x="296" y="50"/>
                  <a:pt x="292" y="57"/>
                </a:cubicBezTo>
                <a:cubicBezTo>
                  <a:pt x="291" y="59"/>
                  <a:pt x="290" y="61"/>
                  <a:pt x="289" y="63"/>
                </a:cubicBezTo>
                <a:cubicBezTo>
                  <a:pt x="286" y="68"/>
                  <a:pt x="286" y="69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6" y="72"/>
                  <a:pt x="287" y="73"/>
                  <a:pt x="289" y="75"/>
                </a:cubicBezTo>
                <a:cubicBezTo>
                  <a:pt x="290" y="78"/>
                  <a:pt x="290" y="78"/>
                  <a:pt x="290" y="78"/>
                </a:cubicBezTo>
                <a:cubicBezTo>
                  <a:pt x="291" y="77"/>
                  <a:pt x="291" y="77"/>
                  <a:pt x="291" y="77"/>
                </a:cubicBezTo>
                <a:cubicBezTo>
                  <a:pt x="293" y="79"/>
                  <a:pt x="294" y="80"/>
                  <a:pt x="295" y="80"/>
                </a:cubicBezTo>
                <a:cubicBezTo>
                  <a:pt x="296" y="80"/>
                  <a:pt x="297" y="80"/>
                  <a:pt x="302" y="78"/>
                </a:cubicBezTo>
                <a:cubicBezTo>
                  <a:pt x="304" y="77"/>
                  <a:pt x="307" y="76"/>
                  <a:pt x="309" y="75"/>
                </a:cubicBezTo>
                <a:cubicBezTo>
                  <a:pt x="316" y="72"/>
                  <a:pt x="321" y="70"/>
                  <a:pt x="322" y="70"/>
                </a:cubicBezTo>
                <a:cubicBezTo>
                  <a:pt x="323" y="71"/>
                  <a:pt x="326" y="74"/>
                  <a:pt x="326" y="76"/>
                </a:cubicBezTo>
                <a:cubicBezTo>
                  <a:pt x="325" y="77"/>
                  <a:pt x="323" y="80"/>
                  <a:pt x="318" y="86"/>
                </a:cubicBezTo>
                <a:cubicBezTo>
                  <a:pt x="316" y="88"/>
                  <a:pt x="315" y="90"/>
                  <a:pt x="313" y="91"/>
                </a:cubicBezTo>
                <a:cubicBezTo>
                  <a:pt x="309" y="96"/>
                  <a:pt x="308" y="97"/>
                  <a:pt x="308" y="98"/>
                </a:cubicBezTo>
                <a:cubicBezTo>
                  <a:pt x="308" y="98"/>
                  <a:pt x="308" y="98"/>
                  <a:pt x="308" y="98"/>
                </a:cubicBezTo>
                <a:cubicBezTo>
                  <a:pt x="308" y="99"/>
                  <a:pt x="309" y="101"/>
                  <a:pt x="311" y="104"/>
                </a:cubicBezTo>
                <a:cubicBezTo>
                  <a:pt x="311" y="106"/>
                  <a:pt x="311" y="106"/>
                  <a:pt x="311" y="106"/>
                </a:cubicBezTo>
                <a:cubicBezTo>
                  <a:pt x="312" y="106"/>
                  <a:pt x="312" y="106"/>
                  <a:pt x="312" y="106"/>
                </a:cubicBezTo>
                <a:cubicBezTo>
                  <a:pt x="313" y="109"/>
                  <a:pt x="314" y="109"/>
                  <a:pt x="315" y="110"/>
                </a:cubicBezTo>
                <a:cubicBezTo>
                  <a:pt x="316" y="110"/>
                  <a:pt x="317" y="110"/>
                  <a:pt x="323" y="109"/>
                </a:cubicBezTo>
                <a:cubicBezTo>
                  <a:pt x="325" y="108"/>
                  <a:pt x="328" y="108"/>
                  <a:pt x="330" y="107"/>
                </a:cubicBezTo>
                <a:cubicBezTo>
                  <a:pt x="337" y="106"/>
                  <a:pt x="342" y="106"/>
                  <a:pt x="343" y="106"/>
                </a:cubicBezTo>
                <a:cubicBezTo>
                  <a:pt x="344" y="107"/>
                  <a:pt x="346" y="110"/>
                  <a:pt x="346" y="112"/>
                </a:cubicBezTo>
                <a:cubicBezTo>
                  <a:pt x="346" y="112"/>
                  <a:pt x="346" y="112"/>
                  <a:pt x="346" y="112"/>
                </a:cubicBezTo>
                <a:cubicBezTo>
                  <a:pt x="345" y="113"/>
                  <a:pt x="342" y="116"/>
                  <a:pt x="336" y="120"/>
                </a:cubicBezTo>
                <a:cubicBezTo>
                  <a:pt x="334" y="122"/>
                  <a:pt x="332" y="123"/>
                  <a:pt x="330" y="124"/>
                </a:cubicBezTo>
                <a:cubicBezTo>
                  <a:pt x="325" y="128"/>
                  <a:pt x="324" y="129"/>
                  <a:pt x="324" y="130"/>
                </a:cubicBezTo>
                <a:cubicBezTo>
                  <a:pt x="324" y="130"/>
                  <a:pt x="324" y="131"/>
                  <a:pt x="324" y="131"/>
                </a:cubicBezTo>
                <a:cubicBezTo>
                  <a:pt x="324" y="132"/>
                  <a:pt x="324" y="134"/>
                  <a:pt x="325" y="136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5" y="138"/>
                  <a:pt x="325" y="138"/>
                  <a:pt x="325" y="138"/>
                </a:cubicBezTo>
                <a:cubicBezTo>
                  <a:pt x="326" y="141"/>
                  <a:pt x="327" y="142"/>
                  <a:pt x="328" y="143"/>
                </a:cubicBezTo>
                <a:cubicBezTo>
                  <a:pt x="329" y="143"/>
                  <a:pt x="330" y="143"/>
                  <a:pt x="335" y="144"/>
                </a:cubicBezTo>
                <a:cubicBezTo>
                  <a:pt x="338" y="144"/>
                  <a:pt x="340" y="144"/>
                  <a:pt x="343" y="144"/>
                </a:cubicBezTo>
                <a:cubicBezTo>
                  <a:pt x="350" y="145"/>
                  <a:pt x="355" y="145"/>
                  <a:pt x="356" y="146"/>
                </a:cubicBezTo>
                <a:cubicBezTo>
                  <a:pt x="357" y="146"/>
                  <a:pt x="357" y="149"/>
                  <a:pt x="358" y="151"/>
                </a:cubicBezTo>
                <a:cubicBezTo>
                  <a:pt x="358" y="152"/>
                  <a:pt x="357" y="152"/>
                  <a:pt x="357" y="152"/>
                </a:cubicBezTo>
                <a:cubicBezTo>
                  <a:pt x="356" y="153"/>
                  <a:pt x="352" y="155"/>
                  <a:pt x="345" y="158"/>
                </a:cubicBezTo>
                <a:cubicBezTo>
                  <a:pt x="343" y="159"/>
                  <a:pt x="341" y="160"/>
                  <a:pt x="339" y="161"/>
                </a:cubicBezTo>
                <a:cubicBezTo>
                  <a:pt x="333" y="163"/>
                  <a:pt x="332" y="163"/>
                  <a:pt x="332" y="164"/>
                </a:cubicBezTo>
                <a:cubicBezTo>
                  <a:pt x="331" y="165"/>
                  <a:pt x="331" y="166"/>
                  <a:pt x="331" y="168"/>
                </a:cubicBezTo>
                <a:cubicBezTo>
                  <a:pt x="331" y="169"/>
                  <a:pt x="331" y="170"/>
                  <a:pt x="331" y="170"/>
                </a:cubicBezTo>
                <a:cubicBezTo>
                  <a:pt x="330" y="173"/>
                  <a:pt x="330" y="173"/>
                  <a:pt x="330" y="173"/>
                </a:cubicBezTo>
                <a:cubicBezTo>
                  <a:pt x="331" y="173"/>
                  <a:pt x="331" y="173"/>
                  <a:pt x="331" y="173"/>
                </a:cubicBezTo>
                <a:cubicBezTo>
                  <a:pt x="331" y="175"/>
                  <a:pt x="332" y="177"/>
                  <a:pt x="333" y="178"/>
                </a:cubicBezTo>
                <a:cubicBezTo>
                  <a:pt x="333" y="179"/>
                  <a:pt x="334" y="179"/>
                  <a:pt x="340" y="180"/>
                </a:cubicBezTo>
                <a:cubicBezTo>
                  <a:pt x="342" y="181"/>
                  <a:pt x="344" y="182"/>
                  <a:pt x="347" y="183"/>
                </a:cubicBezTo>
                <a:cubicBezTo>
                  <a:pt x="354" y="185"/>
                  <a:pt x="358" y="187"/>
                  <a:pt x="359" y="187"/>
                </a:cubicBezTo>
                <a:cubicBezTo>
                  <a:pt x="360" y="188"/>
                  <a:pt x="360" y="189"/>
                  <a:pt x="360" y="190"/>
                </a:cubicBezTo>
                <a:cubicBezTo>
                  <a:pt x="360" y="192"/>
                  <a:pt x="359" y="193"/>
                  <a:pt x="359" y="194"/>
                </a:cubicBezTo>
                <a:cubicBezTo>
                  <a:pt x="358" y="194"/>
                  <a:pt x="354" y="196"/>
                  <a:pt x="346" y="197"/>
                </a:cubicBezTo>
                <a:cubicBezTo>
                  <a:pt x="344" y="197"/>
                  <a:pt x="341" y="198"/>
                  <a:pt x="339" y="198"/>
                </a:cubicBezTo>
                <a:cubicBezTo>
                  <a:pt x="333" y="199"/>
                  <a:pt x="332" y="199"/>
                  <a:pt x="331" y="200"/>
                </a:cubicBezTo>
                <a:cubicBezTo>
                  <a:pt x="331" y="201"/>
                  <a:pt x="330" y="202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6"/>
                  <a:pt x="329" y="206"/>
                  <a:pt x="329" y="206"/>
                </a:cubicBezTo>
                <a:cubicBezTo>
                  <a:pt x="329" y="208"/>
                  <a:pt x="329" y="210"/>
                  <a:pt x="329" y="211"/>
                </a:cubicBezTo>
                <a:cubicBezTo>
                  <a:pt x="329" y="212"/>
                  <a:pt x="329" y="213"/>
                  <a:pt x="329" y="213"/>
                </a:cubicBezTo>
                <a:cubicBezTo>
                  <a:pt x="330" y="214"/>
                  <a:pt x="331" y="215"/>
                  <a:pt x="335" y="217"/>
                </a:cubicBezTo>
                <a:cubicBezTo>
                  <a:pt x="337" y="218"/>
                  <a:pt x="340" y="220"/>
                  <a:pt x="342" y="221"/>
                </a:cubicBezTo>
                <a:cubicBezTo>
                  <a:pt x="348" y="225"/>
                  <a:pt x="352" y="228"/>
                  <a:pt x="353" y="229"/>
                </a:cubicBezTo>
                <a:cubicBezTo>
                  <a:pt x="353" y="229"/>
                  <a:pt x="353" y="229"/>
                  <a:pt x="353" y="229"/>
                </a:cubicBezTo>
                <a:cubicBezTo>
                  <a:pt x="353" y="231"/>
                  <a:pt x="352" y="234"/>
                  <a:pt x="351" y="235"/>
                </a:cubicBezTo>
                <a:cubicBezTo>
                  <a:pt x="350" y="235"/>
                  <a:pt x="345" y="235"/>
                  <a:pt x="338" y="235"/>
                </a:cubicBezTo>
                <a:cubicBezTo>
                  <a:pt x="335" y="235"/>
                  <a:pt x="333" y="234"/>
                  <a:pt x="331" y="234"/>
                </a:cubicBezTo>
                <a:cubicBezTo>
                  <a:pt x="325" y="234"/>
                  <a:pt x="324" y="234"/>
                  <a:pt x="323" y="234"/>
                </a:cubicBezTo>
                <a:cubicBezTo>
                  <a:pt x="322" y="235"/>
                  <a:pt x="321" y="236"/>
                  <a:pt x="320" y="239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18" y="243"/>
                  <a:pt x="317" y="244"/>
                  <a:pt x="317" y="246"/>
                </a:cubicBezTo>
                <a:cubicBezTo>
                  <a:pt x="317" y="246"/>
                  <a:pt x="317" y="246"/>
                  <a:pt x="318" y="247"/>
                </a:cubicBezTo>
                <a:cubicBezTo>
                  <a:pt x="318" y="248"/>
                  <a:pt x="319" y="248"/>
                  <a:pt x="323" y="252"/>
                </a:cubicBezTo>
                <a:cubicBezTo>
                  <a:pt x="324" y="254"/>
                  <a:pt x="326" y="256"/>
                  <a:pt x="328" y="258"/>
                </a:cubicBezTo>
                <a:cubicBezTo>
                  <a:pt x="334" y="263"/>
                  <a:pt x="337" y="266"/>
                  <a:pt x="337" y="267"/>
                </a:cubicBezTo>
                <a:cubicBezTo>
                  <a:pt x="337" y="269"/>
                  <a:pt x="335" y="272"/>
                  <a:pt x="334" y="273"/>
                </a:cubicBezTo>
                <a:cubicBezTo>
                  <a:pt x="333" y="273"/>
                  <a:pt x="328" y="272"/>
                  <a:pt x="321" y="270"/>
                </a:cubicBezTo>
                <a:cubicBezTo>
                  <a:pt x="319" y="269"/>
                  <a:pt x="317" y="268"/>
                  <a:pt x="315" y="268"/>
                </a:cubicBezTo>
                <a:cubicBezTo>
                  <a:pt x="308" y="266"/>
                  <a:pt x="308" y="265"/>
                  <a:pt x="307" y="266"/>
                </a:cubicBezTo>
                <a:cubicBezTo>
                  <a:pt x="306" y="266"/>
                  <a:pt x="304" y="267"/>
                  <a:pt x="302" y="270"/>
                </a:cubicBezTo>
                <a:cubicBezTo>
                  <a:pt x="301" y="270"/>
                  <a:pt x="301" y="270"/>
                  <a:pt x="301" y="270"/>
                </a:cubicBezTo>
                <a:cubicBezTo>
                  <a:pt x="301" y="271"/>
                  <a:pt x="301" y="271"/>
                  <a:pt x="301" y="271"/>
                </a:cubicBezTo>
                <a:cubicBezTo>
                  <a:pt x="299" y="274"/>
                  <a:pt x="299" y="276"/>
                  <a:pt x="299" y="276"/>
                </a:cubicBezTo>
                <a:cubicBezTo>
                  <a:pt x="299" y="277"/>
                  <a:pt x="299" y="277"/>
                  <a:pt x="299" y="277"/>
                </a:cubicBezTo>
                <a:cubicBezTo>
                  <a:pt x="299" y="278"/>
                  <a:pt x="299" y="279"/>
                  <a:pt x="302" y="283"/>
                </a:cubicBezTo>
                <a:cubicBezTo>
                  <a:pt x="304" y="285"/>
                  <a:pt x="305" y="287"/>
                  <a:pt x="307" y="290"/>
                </a:cubicBezTo>
                <a:cubicBezTo>
                  <a:pt x="310" y="296"/>
                  <a:pt x="313" y="300"/>
                  <a:pt x="313" y="301"/>
                </a:cubicBezTo>
                <a:cubicBezTo>
                  <a:pt x="313" y="303"/>
                  <a:pt x="310" y="306"/>
                  <a:pt x="308" y="306"/>
                </a:cubicBezTo>
                <a:cubicBezTo>
                  <a:pt x="307" y="306"/>
                  <a:pt x="303" y="304"/>
                  <a:pt x="297" y="300"/>
                </a:cubicBezTo>
                <a:cubicBezTo>
                  <a:pt x="295" y="299"/>
                  <a:pt x="293" y="298"/>
                  <a:pt x="291" y="296"/>
                </a:cubicBezTo>
                <a:cubicBezTo>
                  <a:pt x="285" y="293"/>
                  <a:pt x="284" y="293"/>
                  <a:pt x="283" y="293"/>
                </a:cubicBezTo>
                <a:cubicBezTo>
                  <a:pt x="282" y="293"/>
                  <a:pt x="281" y="293"/>
                  <a:pt x="278" y="296"/>
                </a:cubicBezTo>
                <a:cubicBezTo>
                  <a:pt x="277" y="296"/>
                  <a:pt x="277" y="296"/>
                  <a:pt x="277" y="296"/>
                </a:cubicBezTo>
                <a:cubicBezTo>
                  <a:pt x="277" y="297"/>
                  <a:pt x="277" y="297"/>
                  <a:pt x="277" y="297"/>
                </a:cubicBezTo>
                <a:cubicBezTo>
                  <a:pt x="274" y="299"/>
                  <a:pt x="273" y="301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3"/>
                  <a:pt x="274" y="304"/>
                  <a:pt x="275" y="309"/>
                </a:cubicBezTo>
                <a:cubicBezTo>
                  <a:pt x="276" y="311"/>
                  <a:pt x="277" y="313"/>
                  <a:pt x="278" y="316"/>
                </a:cubicBezTo>
                <a:cubicBezTo>
                  <a:pt x="280" y="322"/>
                  <a:pt x="282" y="327"/>
                  <a:pt x="282" y="329"/>
                </a:cubicBezTo>
                <a:cubicBezTo>
                  <a:pt x="281" y="330"/>
                  <a:pt x="277" y="332"/>
                  <a:pt x="276" y="332"/>
                </a:cubicBezTo>
                <a:cubicBezTo>
                  <a:pt x="275" y="332"/>
                  <a:pt x="271" y="329"/>
                  <a:pt x="266" y="324"/>
                </a:cubicBezTo>
                <a:cubicBezTo>
                  <a:pt x="264" y="322"/>
                  <a:pt x="263" y="320"/>
                  <a:pt x="261" y="319"/>
                </a:cubicBezTo>
                <a:cubicBezTo>
                  <a:pt x="256" y="314"/>
                  <a:pt x="256" y="314"/>
                  <a:pt x="255" y="314"/>
                </a:cubicBezTo>
                <a:cubicBezTo>
                  <a:pt x="254" y="313"/>
                  <a:pt x="252" y="314"/>
                  <a:pt x="249" y="316"/>
                </a:cubicBezTo>
                <a:cubicBezTo>
                  <a:pt x="247" y="315"/>
                  <a:pt x="247" y="315"/>
                  <a:pt x="247" y="315"/>
                </a:cubicBezTo>
                <a:cubicBezTo>
                  <a:pt x="247" y="316"/>
                  <a:pt x="247" y="316"/>
                  <a:pt x="247" y="316"/>
                </a:cubicBezTo>
                <a:cubicBezTo>
                  <a:pt x="245" y="317"/>
                  <a:pt x="243" y="319"/>
                  <a:pt x="243" y="320"/>
                </a:cubicBezTo>
                <a:cubicBezTo>
                  <a:pt x="243" y="320"/>
                  <a:pt x="243" y="321"/>
                  <a:pt x="243" y="321"/>
                </a:cubicBezTo>
                <a:cubicBezTo>
                  <a:pt x="243" y="322"/>
                  <a:pt x="243" y="324"/>
                  <a:pt x="243" y="327"/>
                </a:cubicBezTo>
                <a:cubicBezTo>
                  <a:pt x="243" y="329"/>
                  <a:pt x="244" y="332"/>
                  <a:pt x="244" y="335"/>
                </a:cubicBezTo>
                <a:cubicBezTo>
                  <a:pt x="245" y="339"/>
                  <a:pt x="245" y="343"/>
                  <a:pt x="245" y="346"/>
                </a:cubicBezTo>
                <a:cubicBezTo>
                  <a:pt x="245" y="347"/>
                  <a:pt x="245" y="348"/>
                  <a:pt x="245" y="348"/>
                </a:cubicBezTo>
                <a:cubicBezTo>
                  <a:pt x="244" y="349"/>
                  <a:pt x="240" y="351"/>
                  <a:pt x="238" y="351"/>
                </a:cubicBezTo>
                <a:cubicBezTo>
                  <a:pt x="238" y="350"/>
                  <a:pt x="235" y="346"/>
                  <a:pt x="231" y="340"/>
                </a:cubicBezTo>
                <a:cubicBezTo>
                  <a:pt x="229" y="338"/>
                  <a:pt x="228" y="336"/>
                  <a:pt x="227" y="334"/>
                </a:cubicBezTo>
                <a:cubicBezTo>
                  <a:pt x="224" y="328"/>
                  <a:pt x="223" y="328"/>
                  <a:pt x="222" y="327"/>
                </a:cubicBezTo>
                <a:cubicBezTo>
                  <a:pt x="221" y="327"/>
                  <a:pt x="220" y="327"/>
                  <a:pt x="216" y="328"/>
                </a:cubicBezTo>
                <a:cubicBezTo>
                  <a:pt x="214" y="327"/>
                  <a:pt x="214" y="327"/>
                  <a:pt x="214" y="327"/>
                </a:cubicBezTo>
                <a:cubicBezTo>
                  <a:pt x="214" y="328"/>
                  <a:pt x="214" y="328"/>
                  <a:pt x="214" y="328"/>
                </a:cubicBezTo>
                <a:cubicBezTo>
                  <a:pt x="211" y="329"/>
                  <a:pt x="210" y="330"/>
                  <a:pt x="209" y="331"/>
                </a:cubicBezTo>
                <a:cubicBezTo>
                  <a:pt x="208" y="331"/>
                  <a:pt x="208" y="332"/>
                  <a:pt x="208" y="338"/>
                </a:cubicBezTo>
                <a:cubicBezTo>
                  <a:pt x="207" y="340"/>
                  <a:pt x="207" y="343"/>
                  <a:pt x="207" y="346"/>
                </a:cubicBezTo>
                <a:cubicBezTo>
                  <a:pt x="206" y="353"/>
                  <a:pt x="205" y="357"/>
                  <a:pt x="204" y="359"/>
                </a:cubicBezTo>
                <a:cubicBezTo>
                  <a:pt x="203" y="359"/>
                  <a:pt x="199" y="360"/>
                  <a:pt x="198" y="359"/>
                </a:cubicBezTo>
                <a:cubicBezTo>
                  <a:pt x="197" y="358"/>
                  <a:pt x="195" y="354"/>
                  <a:pt x="193" y="347"/>
                </a:cubicBezTo>
                <a:cubicBezTo>
                  <a:pt x="192" y="345"/>
                  <a:pt x="191" y="343"/>
                  <a:pt x="190" y="341"/>
                </a:cubicBezTo>
                <a:cubicBezTo>
                  <a:pt x="188" y="335"/>
                  <a:pt x="188" y="334"/>
                  <a:pt x="187" y="333"/>
                </a:cubicBezTo>
                <a:cubicBezTo>
                  <a:pt x="187" y="333"/>
                  <a:pt x="185" y="332"/>
                  <a:pt x="181" y="332"/>
                </a:cubicBezTo>
                <a:cubicBezTo>
                  <a:pt x="180" y="331"/>
                  <a:pt x="180" y="331"/>
                  <a:pt x="180" y="331"/>
                </a:cubicBezTo>
                <a:cubicBezTo>
                  <a:pt x="179" y="332"/>
                  <a:pt x="179" y="332"/>
                  <a:pt x="179" y="332"/>
                </a:cubicBezTo>
                <a:cubicBezTo>
                  <a:pt x="175" y="332"/>
                  <a:pt x="174" y="333"/>
                  <a:pt x="173" y="333"/>
                </a:cubicBezTo>
                <a:cubicBezTo>
                  <a:pt x="173" y="334"/>
                  <a:pt x="172" y="335"/>
                  <a:pt x="171" y="340"/>
                </a:cubicBezTo>
                <a:cubicBezTo>
                  <a:pt x="170" y="342"/>
                  <a:pt x="169" y="345"/>
                  <a:pt x="168" y="347"/>
                </a:cubicBezTo>
                <a:cubicBezTo>
                  <a:pt x="165" y="354"/>
                  <a:pt x="163" y="358"/>
                  <a:pt x="163" y="359"/>
                </a:cubicBezTo>
                <a:cubicBezTo>
                  <a:pt x="161" y="360"/>
                  <a:pt x="157" y="360"/>
                  <a:pt x="156" y="359"/>
                </a:cubicBezTo>
                <a:cubicBezTo>
                  <a:pt x="155" y="358"/>
                  <a:pt x="155" y="353"/>
                  <a:pt x="154" y="346"/>
                </a:cubicBezTo>
                <a:cubicBezTo>
                  <a:pt x="153" y="343"/>
                  <a:pt x="153" y="341"/>
                  <a:pt x="153" y="339"/>
                </a:cubicBezTo>
                <a:cubicBezTo>
                  <a:pt x="152" y="332"/>
                  <a:pt x="152" y="331"/>
                  <a:pt x="152" y="331"/>
                </a:cubicBezTo>
                <a:cubicBezTo>
                  <a:pt x="151" y="330"/>
                  <a:pt x="149" y="329"/>
                  <a:pt x="146" y="329"/>
                </a:cubicBezTo>
                <a:cubicBezTo>
                  <a:pt x="145" y="327"/>
                  <a:pt x="145" y="327"/>
                  <a:pt x="145" y="327"/>
                </a:cubicBezTo>
                <a:cubicBezTo>
                  <a:pt x="144" y="328"/>
                  <a:pt x="144" y="328"/>
                  <a:pt x="144" y="328"/>
                </a:cubicBezTo>
                <a:cubicBezTo>
                  <a:pt x="141" y="327"/>
                  <a:pt x="139" y="327"/>
                  <a:pt x="138" y="328"/>
                </a:cubicBezTo>
                <a:cubicBezTo>
                  <a:pt x="138" y="328"/>
                  <a:pt x="137" y="329"/>
                  <a:pt x="134" y="334"/>
                </a:cubicBezTo>
                <a:cubicBezTo>
                  <a:pt x="133" y="336"/>
                  <a:pt x="131" y="338"/>
                  <a:pt x="130" y="340"/>
                </a:cubicBezTo>
                <a:cubicBezTo>
                  <a:pt x="126" y="346"/>
                  <a:pt x="123" y="350"/>
                  <a:pt x="122" y="351"/>
                </a:cubicBezTo>
                <a:cubicBezTo>
                  <a:pt x="120" y="351"/>
                  <a:pt x="116" y="349"/>
                  <a:pt x="115" y="348"/>
                </a:cubicBezTo>
                <a:cubicBezTo>
                  <a:pt x="115" y="348"/>
                  <a:pt x="115" y="348"/>
                  <a:pt x="115" y="347"/>
                </a:cubicBezTo>
                <a:cubicBezTo>
                  <a:pt x="115" y="347"/>
                  <a:pt x="115" y="347"/>
                  <a:pt x="115" y="347"/>
                </a:cubicBezTo>
                <a:cubicBezTo>
                  <a:pt x="115" y="345"/>
                  <a:pt x="116" y="340"/>
                  <a:pt x="116" y="335"/>
                </a:cubicBezTo>
                <a:cubicBezTo>
                  <a:pt x="117" y="333"/>
                  <a:pt x="117" y="330"/>
                  <a:pt x="117" y="328"/>
                </a:cubicBezTo>
                <a:cubicBezTo>
                  <a:pt x="118" y="325"/>
                  <a:pt x="118" y="323"/>
                  <a:pt x="118" y="322"/>
                </a:cubicBezTo>
                <a:cubicBezTo>
                  <a:pt x="118" y="321"/>
                  <a:pt x="118" y="321"/>
                  <a:pt x="118" y="320"/>
                </a:cubicBezTo>
                <a:cubicBezTo>
                  <a:pt x="117" y="319"/>
                  <a:pt x="116" y="318"/>
                  <a:pt x="113" y="317"/>
                </a:cubicBezTo>
                <a:cubicBezTo>
                  <a:pt x="112" y="314"/>
                  <a:pt x="112" y="314"/>
                  <a:pt x="112" y="314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08" y="314"/>
                  <a:pt x="107" y="314"/>
                  <a:pt x="106" y="314"/>
                </a:cubicBezTo>
                <a:cubicBezTo>
                  <a:pt x="105" y="315"/>
                  <a:pt x="104" y="315"/>
                  <a:pt x="100" y="319"/>
                </a:cubicBezTo>
                <a:cubicBezTo>
                  <a:pt x="98" y="321"/>
                  <a:pt x="96" y="322"/>
                  <a:pt x="94" y="324"/>
                </a:cubicBezTo>
                <a:cubicBezTo>
                  <a:pt x="89" y="329"/>
                  <a:pt x="85" y="332"/>
                  <a:pt x="84" y="333"/>
                </a:cubicBezTo>
                <a:cubicBezTo>
                  <a:pt x="83" y="333"/>
                  <a:pt x="79" y="330"/>
                  <a:pt x="78" y="329"/>
                </a:cubicBezTo>
                <a:cubicBezTo>
                  <a:pt x="79" y="328"/>
                  <a:pt x="80" y="323"/>
                  <a:pt x="82" y="316"/>
                </a:cubicBezTo>
                <a:cubicBezTo>
                  <a:pt x="83" y="314"/>
                  <a:pt x="84" y="312"/>
                  <a:pt x="85" y="310"/>
                </a:cubicBezTo>
                <a:cubicBezTo>
                  <a:pt x="87" y="305"/>
                  <a:pt x="87" y="304"/>
                  <a:pt x="87" y="303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2"/>
                  <a:pt x="87" y="302"/>
                  <a:pt x="87" y="302"/>
                </a:cubicBezTo>
                <a:cubicBezTo>
                  <a:pt x="87" y="301"/>
                  <a:pt x="86" y="300"/>
                  <a:pt x="83" y="298"/>
                </a:cubicBezTo>
                <a:cubicBezTo>
                  <a:pt x="83" y="296"/>
                  <a:pt x="83" y="296"/>
                  <a:pt x="83" y="296"/>
                </a:cubicBezTo>
                <a:cubicBezTo>
                  <a:pt x="82" y="296"/>
                  <a:pt x="82" y="296"/>
                  <a:pt x="82" y="296"/>
                </a:cubicBezTo>
                <a:cubicBezTo>
                  <a:pt x="79" y="294"/>
                  <a:pt x="78" y="293"/>
                  <a:pt x="77" y="294"/>
                </a:cubicBezTo>
                <a:cubicBezTo>
                  <a:pt x="76" y="294"/>
                  <a:pt x="75" y="294"/>
                  <a:pt x="70" y="297"/>
                </a:cubicBezTo>
                <a:cubicBezTo>
                  <a:pt x="68" y="298"/>
                  <a:pt x="66" y="299"/>
                  <a:pt x="63" y="301"/>
                </a:cubicBezTo>
                <a:cubicBezTo>
                  <a:pt x="57" y="304"/>
                  <a:pt x="53" y="306"/>
                  <a:pt x="52" y="307"/>
                </a:cubicBezTo>
                <a:cubicBezTo>
                  <a:pt x="50" y="306"/>
                  <a:pt x="47" y="303"/>
                  <a:pt x="47" y="302"/>
                </a:cubicBezTo>
                <a:cubicBezTo>
                  <a:pt x="47" y="301"/>
                  <a:pt x="50" y="296"/>
                  <a:pt x="54" y="290"/>
                </a:cubicBezTo>
                <a:cubicBezTo>
                  <a:pt x="55" y="288"/>
                  <a:pt x="56" y="286"/>
                  <a:pt x="58" y="285"/>
                </a:cubicBezTo>
                <a:cubicBezTo>
                  <a:pt x="61" y="279"/>
                  <a:pt x="62" y="279"/>
                  <a:pt x="62" y="277"/>
                </a:cubicBezTo>
                <a:cubicBezTo>
                  <a:pt x="62" y="276"/>
                  <a:pt x="61" y="275"/>
                  <a:pt x="59" y="272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58" y="270"/>
                  <a:pt x="58" y="270"/>
                  <a:pt x="58" y="270"/>
                </a:cubicBezTo>
                <a:cubicBezTo>
                  <a:pt x="56" y="267"/>
                  <a:pt x="54" y="267"/>
                  <a:pt x="53" y="267"/>
                </a:cubicBezTo>
                <a:cubicBezTo>
                  <a:pt x="53" y="267"/>
                  <a:pt x="52" y="267"/>
                  <a:pt x="46" y="268"/>
                </a:cubicBezTo>
                <a:cubicBezTo>
                  <a:pt x="44" y="269"/>
                  <a:pt x="41" y="270"/>
                  <a:pt x="39" y="271"/>
                </a:cubicBezTo>
                <a:cubicBezTo>
                  <a:pt x="32" y="273"/>
                  <a:pt x="27" y="274"/>
                  <a:pt x="26" y="274"/>
                </a:cubicBezTo>
                <a:cubicBezTo>
                  <a:pt x="25" y="273"/>
                  <a:pt x="23" y="269"/>
                  <a:pt x="23" y="268"/>
                </a:cubicBezTo>
                <a:cubicBezTo>
                  <a:pt x="23" y="267"/>
                  <a:pt x="26" y="263"/>
                  <a:pt x="32" y="258"/>
                </a:cubicBezTo>
                <a:cubicBezTo>
                  <a:pt x="34" y="257"/>
                  <a:pt x="35" y="255"/>
                  <a:pt x="37" y="254"/>
                </a:cubicBezTo>
                <a:cubicBezTo>
                  <a:pt x="42" y="249"/>
                  <a:pt x="42" y="249"/>
                  <a:pt x="43" y="248"/>
                </a:cubicBezTo>
                <a:cubicBezTo>
                  <a:pt x="43" y="247"/>
                  <a:pt x="43" y="247"/>
                  <a:pt x="43" y="247"/>
                </a:cubicBezTo>
                <a:cubicBezTo>
                  <a:pt x="43" y="246"/>
                  <a:pt x="42" y="244"/>
                  <a:pt x="41" y="242"/>
                </a:cubicBezTo>
                <a:cubicBezTo>
                  <a:pt x="41" y="240"/>
                  <a:pt x="41" y="240"/>
                  <a:pt x="41" y="24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39" y="237"/>
                  <a:pt x="38" y="236"/>
                  <a:pt x="37" y="235"/>
                </a:cubicBezTo>
                <a:cubicBezTo>
                  <a:pt x="36" y="235"/>
                  <a:pt x="35" y="235"/>
                  <a:pt x="30" y="235"/>
                </a:cubicBezTo>
                <a:cubicBezTo>
                  <a:pt x="27" y="235"/>
                  <a:pt x="25" y="236"/>
                  <a:pt x="22" y="236"/>
                </a:cubicBezTo>
                <a:cubicBezTo>
                  <a:pt x="15" y="236"/>
                  <a:pt x="10" y="236"/>
                  <a:pt x="9" y="236"/>
                </a:cubicBezTo>
                <a:cubicBezTo>
                  <a:pt x="8" y="235"/>
                  <a:pt x="7" y="232"/>
                  <a:pt x="7" y="230"/>
                </a:cubicBezTo>
                <a:cubicBezTo>
                  <a:pt x="7" y="229"/>
                  <a:pt x="7" y="229"/>
                  <a:pt x="7" y="229"/>
                </a:cubicBezTo>
                <a:cubicBezTo>
                  <a:pt x="8" y="228"/>
                  <a:pt x="11" y="226"/>
                  <a:pt x="18" y="222"/>
                </a:cubicBezTo>
                <a:cubicBezTo>
                  <a:pt x="20" y="221"/>
                  <a:pt x="22" y="220"/>
                  <a:pt x="24" y="219"/>
                </a:cubicBezTo>
                <a:cubicBezTo>
                  <a:pt x="30" y="216"/>
                  <a:pt x="30" y="215"/>
                  <a:pt x="31" y="214"/>
                </a:cubicBezTo>
                <a:cubicBezTo>
                  <a:pt x="31" y="214"/>
                  <a:pt x="31" y="213"/>
                  <a:pt x="31" y="212"/>
                </a:cubicBezTo>
                <a:cubicBezTo>
                  <a:pt x="31" y="211"/>
                  <a:pt x="31" y="209"/>
                  <a:pt x="30" y="208"/>
                </a:cubicBezTo>
                <a:cubicBezTo>
                  <a:pt x="31" y="206"/>
                  <a:pt x="31" y="206"/>
                  <a:pt x="31" y="206"/>
                </a:cubicBezTo>
                <a:cubicBezTo>
                  <a:pt x="30" y="206"/>
                  <a:pt x="30" y="206"/>
                  <a:pt x="30" y="206"/>
                </a:cubicBezTo>
                <a:cubicBezTo>
                  <a:pt x="30" y="203"/>
                  <a:pt x="29" y="201"/>
                  <a:pt x="28" y="201"/>
                </a:cubicBezTo>
                <a:cubicBezTo>
                  <a:pt x="27" y="200"/>
                  <a:pt x="27" y="200"/>
                  <a:pt x="21" y="199"/>
                </a:cubicBezTo>
                <a:cubicBezTo>
                  <a:pt x="19" y="199"/>
                  <a:pt x="16" y="198"/>
                  <a:pt x="13" y="198"/>
                </a:cubicBezTo>
                <a:cubicBezTo>
                  <a:pt x="6" y="196"/>
                  <a:pt x="2" y="195"/>
                  <a:pt x="1" y="195"/>
                </a:cubicBezTo>
                <a:cubicBezTo>
                  <a:pt x="0" y="194"/>
                  <a:pt x="0" y="192"/>
                  <a:pt x="0" y="190"/>
                </a:cubicBezTo>
                <a:close/>
                <a:moveTo>
                  <a:pt x="288" y="180"/>
                </a:moveTo>
                <a:cubicBezTo>
                  <a:pt x="288" y="120"/>
                  <a:pt x="239" y="71"/>
                  <a:pt x="179" y="71"/>
                </a:cubicBezTo>
                <a:cubicBezTo>
                  <a:pt x="120" y="72"/>
                  <a:pt x="71" y="121"/>
                  <a:pt x="71" y="180"/>
                </a:cubicBezTo>
                <a:cubicBezTo>
                  <a:pt x="71" y="240"/>
                  <a:pt x="120" y="289"/>
                  <a:pt x="180" y="289"/>
                </a:cubicBezTo>
                <a:cubicBezTo>
                  <a:pt x="240" y="288"/>
                  <a:pt x="289" y="239"/>
                  <a:pt x="288" y="180"/>
                </a:cubicBezTo>
                <a:close/>
              </a:path>
            </a:pathLst>
          </a:custGeom>
          <a:solidFill>
            <a:srgbClr val="F8D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1" name="Freeform 4"/>
          <p:cNvSpPr>
            <a:spLocks noEditPoints="1"/>
          </p:cNvSpPr>
          <p:nvPr/>
        </p:nvSpPr>
        <p:spPr bwMode="auto">
          <a:xfrm>
            <a:off x="4635500" y="3060700"/>
            <a:ext cx="1546225" cy="1544638"/>
          </a:xfrm>
          <a:custGeom>
            <a:avLst/>
            <a:gdLst>
              <a:gd name="T0" fmla="*/ 2147483647 w 314"/>
              <a:gd name="T1" fmla="*/ 2147483647 h 314"/>
              <a:gd name="T2" fmla="*/ 2147483647 w 314"/>
              <a:gd name="T3" fmla="*/ 2147483647 h 314"/>
              <a:gd name="T4" fmla="*/ 2147483647 w 314"/>
              <a:gd name="T5" fmla="*/ 2147483647 h 314"/>
              <a:gd name="T6" fmla="*/ 2147483647 w 314"/>
              <a:gd name="T7" fmla="*/ 2147483647 h 314"/>
              <a:gd name="T8" fmla="*/ 2147483647 w 314"/>
              <a:gd name="T9" fmla="*/ 2147483647 h 314"/>
              <a:gd name="T10" fmla="*/ 2147483647 w 314"/>
              <a:gd name="T11" fmla="*/ 2147483647 h 314"/>
              <a:gd name="T12" fmla="*/ 2147483647 w 314"/>
              <a:gd name="T13" fmla="*/ 2147483647 h 314"/>
              <a:gd name="T14" fmla="*/ 2147483647 w 314"/>
              <a:gd name="T15" fmla="*/ 2147483647 h 314"/>
              <a:gd name="T16" fmla="*/ 2147483647 w 314"/>
              <a:gd name="T17" fmla="*/ 2147483647 h 314"/>
              <a:gd name="T18" fmla="*/ 2147483647 w 314"/>
              <a:gd name="T19" fmla="*/ 2147483647 h 314"/>
              <a:gd name="T20" fmla="*/ 2147483647 w 314"/>
              <a:gd name="T21" fmla="*/ 2147483647 h 314"/>
              <a:gd name="T22" fmla="*/ 2147483647 w 314"/>
              <a:gd name="T23" fmla="*/ 2147483647 h 314"/>
              <a:gd name="T24" fmla="*/ 2147483647 w 314"/>
              <a:gd name="T25" fmla="*/ 2147483647 h 314"/>
              <a:gd name="T26" fmla="*/ 2147483647 w 314"/>
              <a:gd name="T27" fmla="*/ 2147483647 h 314"/>
              <a:gd name="T28" fmla="*/ 2147483647 w 314"/>
              <a:gd name="T29" fmla="*/ 2147483647 h 314"/>
              <a:gd name="T30" fmla="*/ 2147483647 w 314"/>
              <a:gd name="T31" fmla="*/ 2147483647 h 314"/>
              <a:gd name="T32" fmla="*/ 2147483647 w 314"/>
              <a:gd name="T33" fmla="*/ 2147483647 h 314"/>
              <a:gd name="T34" fmla="*/ 2147483647 w 314"/>
              <a:gd name="T35" fmla="*/ 2147483647 h 314"/>
              <a:gd name="T36" fmla="*/ 2147483647 w 314"/>
              <a:gd name="T37" fmla="*/ 2147483647 h 314"/>
              <a:gd name="T38" fmla="*/ 2147483647 w 314"/>
              <a:gd name="T39" fmla="*/ 2147483647 h 314"/>
              <a:gd name="T40" fmla="*/ 2147483647 w 314"/>
              <a:gd name="T41" fmla="*/ 2147483647 h 314"/>
              <a:gd name="T42" fmla="*/ 2147483647 w 314"/>
              <a:gd name="T43" fmla="*/ 2147483647 h 314"/>
              <a:gd name="T44" fmla="*/ 2147483647 w 314"/>
              <a:gd name="T45" fmla="*/ 2147483647 h 314"/>
              <a:gd name="T46" fmla="*/ 2147483647 w 314"/>
              <a:gd name="T47" fmla="*/ 2147483647 h 314"/>
              <a:gd name="T48" fmla="*/ 2147483647 w 314"/>
              <a:gd name="T49" fmla="*/ 2147483647 h 314"/>
              <a:gd name="T50" fmla="*/ 2147483647 w 314"/>
              <a:gd name="T51" fmla="*/ 2147483647 h 314"/>
              <a:gd name="T52" fmla="*/ 2147483647 w 314"/>
              <a:gd name="T53" fmla="*/ 2147483647 h 314"/>
              <a:gd name="T54" fmla="*/ 2147483647 w 314"/>
              <a:gd name="T55" fmla="*/ 2147483647 h 314"/>
              <a:gd name="T56" fmla="*/ 2147483647 w 314"/>
              <a:gd name="T57" fmla="*/ 2147483647 h 314"/>
              <a:gd name="T58" fmla="*/ 2147483647 w 314"/>
              <a:gd name="T59" fmla="*/ 2147483647 h 314"/>
              <a:gd name="T60" fmla="*/ 2147483647 w 314"/>
              <a:gd name="T61" fmla="*/ 2147483647 h 314"/>
              <a:gd name="T62" fmla="*/ 2147483647 w 314"/>
              <a:gd name="T63" fmla="*/ 2147483647 h 314"/>
              <a:gd name="T64" fmla="*/ 2147483647 w 314"/>
              <a:gd name="T65" fmla="*/ 2147483647 h 314"/>
              <a:gd name="T66" fmla="*/ 2147483647 w 314"/>
              <a:gd name="T67" fmla="*/ 2147483647 h 314"/>
              <a:gd name="T68" fmla="*/ 2147483647 w 314"/>
              <a:gd name="T69" fmla="*/ 2147483647 h 314"/>
              <a:gd name="T70" fmla="*/ 2147483647 w 314"/>
              <a:gd name="T71" fmla="*/ 2147483647 h 314"/>
              <a:gd name="T72" fmla="*/ 2147483647 w 314"/>
              <a:gd name="T73" fmla="*/ 2147483647 h 314"/>
              <a:gd name="T74" fmla="*/ 2147483647 w 314"/>
              <a:gd name="T75" fmla="*/ 2147483647 h 314"/>
              <a:gd name="T76" fmla="*/ 2147483647 w 314"/>
              <a:gd name="T77" fmla="*/ 2147483647 h 314"/>
              <a:gd name="T78" fmla="*/ 2147483647 w 314"/>
              <a:gd name="T79" fmla="*/ 2147483647 h 314"/>
              <a:gd name="T80" fmla="*/ 2147483647 w 314"/>
              <a:gd name="T81" fmla="*/ 2147483647 h 314"/>
              <a:gd name="T82" fmla="*/ 2147483647 w 314"/>
              <a:gd name="T83" fmla="*/ 2147483647 h 314"/>
              <a:gd name="T84" fmla="*/ 2147483647 w 314"/>
              <a:gd name="T85" fmla="*/ 2147483647 h 314"/>
              <a:gd name="T86" fmla="*/ 2147483647 w 314"/>
              <a:gd name="T87" fmla="*/ 2147483647 h 314"/>
              <a:gd name="T88" fmla="*/ 2147483647 w 314"/>
              <a:gd name="T89" fmla="*/ 2147483647 h 314"/>
              <a:gd name="T90" fmla="*/ 2147483647 w 314"/>
              <a:gd name="T91" fmla="*/ 2147483647 h 314"/>
              <a:gd name="T92" fmla="*/ 2147483647 w 314"/>
              <a:gd name="T93" fmla="*/ 2147483647 h 314"/>
              <a:gd name="T94" fmla="*/ 2147483647 w 314"/>
              <a:gd name="T95" fmla="*/ 2147483647 h 314"/>
              <a:gd name="T96" fmla="*/ 2147483647 w 314"/>
              <a:gd name="T97" fmla="*/ 2147483647 h 314"/>
              <a:gd name="T98" fmla="*/ 2147483647 w 314"/>
              <a:gd name="T99" fmla="*/ 2147483647 h 314"/>
              <a:gd name="T100" fmla="*/ 2147483647 w 314"/>
              <a:gd name="T101" fmla="*/ 2147483647 h 314"/>
              <a:gd name="T102" fmla="*/ 2147483647 w 314"/>
              <a:gd name="T103" fmla="*/ 2147483647 h 314"/>
              <a:gd name="T104" fmla="*/ 2147483647 w 314"/>
              <a:gd name="T105" fmla="*/ 2147483647 h 314"/>
              <a:gd name="T106" fmla="*/ 2147483647 w 314"/>
              <a:gd name="T107" fmla="*/ 2147483647 h 314"/>
              <a:gd name="T108" fmla="*/ 2147483647 w 314"/>
              <a:gd name="T109" fmla="*/ 2147483647 h 314"/>
              <a:gd name="T110" fmla="*/ 2147483647 w 314"/>
              <a:gd name="T111" fmla="*/ 2147483647 h 31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14" h="314">
                <a:moveTo>
                  <a:pt x="0" y="165"/>
                </a:moveTo>
                <a:cubicBezTo>
                  <a:pt x="0" y="164"/>
                  <a:pt x="0" y="163"/>
                  <a:pt x="0" y="163"/>
                </a:cubicBezTo>
                <a:cubicBezTo>
                  <a:pt x="1" y="162"/>
                  <a:pt x="5" y="161"/>
                  <a:pt x="11" y="159"/>
                </a:cubicBezTo>
                <a:cubicBezTo>
                  <a:pt x="13" y="159"/>
                  <a:pt x="15" y="158"/>
                  <a:pt x="17" y="157"/>
                </a:cubicBezTo>
                <a:cubicBezTo>
                  <a:pt x="22" y="156"/>
                  <a:pt x="23" y="156"/>
                  <a:pt x="24" y="155"/>
                </a:cubicBezTo>
                <a:cubicBezTo>
                  <a:pt x="24" y="154"/>
                  <a:pt x="25" y="153"/>
                  <a:pt x="25" y="150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9"/>
                  <a:pt x="25" y="149"/>
                </a:cubicBezTo>
                <a:cubicBezTo>
                  <a:pt x="25" y="149"/>
                  <a:pt x="25" y="148"/>
                  <a:pt x="25" y="146"/>
                </a:cubicBezTo>
                <a:cubicBezTo>
                  <a:pt x="25" y="145"/>
                  <a:pt x="25" y="144"/>
                  <a:pt x="24" y="143"/>
                </a:cubicBezTo>
                <a:cubicBezTo>
                  <a:pt x="24" y="143"/>
                  <a:pt x="23" y="142"/>
                  <a:pt x="18" y="140"/>
                </a:cubicBezTo>
                <a:cubicBezTo>
                  <a:pt x="17" y="140"/>
                  <a:pt x="14" y="139"/>
                  <a:pt x="12" y="138"/>
                </a:cubicBezTo>
                <a:cubicBezTo>
                  <a:pt x="7" y="135"/>
                  <a:pt x="3" y="133"/>
                  <a:pt x="2" y="132"/>
                </a:cubicBezTo>
                <a:cubicBezTo>
                  <a:pt x="2" y="132"/>
                  <a:pt x="2" y="132"/>
                  <a:pt x="2" y="131"/>
                </a:cubicBezTo>
                <a:cubicBezTo>
                  <a:pt x="2" y="129"/>
                  <a:pt x="3" y="127"/>
                  <a:pt x="3" y="127"/>
                </a:cubicBezTo>
                <a:cubicBezTo>
                  <a:pt x="4" y="126"/>
                  <a:pt x="8" y="126"/>
                  <a:pt x="15" y="125"/>
                </a:cubicBezTo>
                <a:cubicBezTo>
                  <a:pt x="17" y="125"/>
                  <a:pt x="19" y="125"/>
                  <a:pt x="21" y="125"/>
                </a:cubicBezTo>
                <a:cubicBezTo>
                  <a:pt x="26" y="125"/>
                  <a:pt x="27" y="125"/>
                  <a:pt x="28" y="124"/>
                </a:cubicBezTo>
                <a:cubicBezTo>
                  <a:pt x="28" y="124"/>
                  <a:pt x="29" y="123"/>
                  <a:pt x="30" y="120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1" y="117"/>
                  <a:pt x="31" y="116"/>
                  <a:pt x="31" y="115"/>
                </a:cubicBezTo>
                <a:cubicBezTo>
                  <a:pt x="31" y="114"/>
                  <a:pt x="31" y="113"/>
                  <a:pt x="31" y="113"/>
                </a:cubicBezTo>
                <a:cubicBezTo>
                  <a:pt x="31" y="112"/>
                  <a:pt x="30" y="112"/>
                  <a:pt x="26" y="109"/>
                </a:cubicBezTo>
                <a:cubicBezTo>
                  <a:pt x="24" y="108"/>
                  <a:pt x="22" y="106"/>
                  <a:pt x="21" y="105"/>
                </a:cubicBezTo>
                <a:cubicBezTo>
                  <a:pt x="16" y="101"/>
                  <a:pt x="13" y="98"/>
                  <a:pt x="12" y="97"/>
                </a:cubicBezTo>
                <a:cubicBezTo>
                  <a:pt x="12" y="96"/>
                  <a:pt x="13" y="93"/>
                  <a:pt x="14" y="92"/>
                </a:cubicBezTo>
                <a:cubicBezTo>
                  <a:pt x="15" y="92"/>
                  <a:pt x="19" y="92"/>
                  <a:pt x="26" y="93"/>
                </a:cubicBezTo>
                <a:cubicBezTo>
                  <a:pt x="28" y="94"/>
                  <a:pt x="30" y="94"/>
                  <a:pt x="32" y="95"/>
                </a:cubicBezTo>
                <a:cubicBezTo>
                  <a:pt x="37" y="96"/>
                  <a:pt x="38" y="96"/>
                  <a:pt x="39" y="95"/>
                </a:cubicBezTo>
                <a:cubicBezTo>
                  <a:pt x="39" y="95"/>
                  <a:pt x="40" y="95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2" y="90"/>
                  <a:pt x="42" y="90"/>
                  <a:pt x="42" y="90"/>
                </a:cubicBezTo>
                <a:cubicBezTo>
                  <a:pt x="45" y="88"/>
                  <a:pt x="45" y="86"/>
                  <a:pt x="45" y="86"/>
                </a:cubicBezTo>
                <a:cubicBezTo>
                  <a:pt x="45" y="86"/>
                  <a:pt x="45" y="85"/>
                  <a:pt x="44" y="85"/>
                </a:cubicBezTo>
                <a:cubicBezTo>
                  <a:pt x="44" y="84"/>
                  <a:pt x="44" y="84"/>
                  <a:pt x="41" y="80"/>
                </a:cubicBezTo>
                <a:cubicBezTo>
                  <a:pt x="39" y="78"/>
                  <a:pt x="38" y="77"/>
                  <a:pt x="36" y="75"/>
                </a:cubicBezTo>
                <a:cubicBezTo>
                  <a:pt x="32" y="70"/>
                  <a:pt x="30" y="66"/>
                  <a:pt x="30" y="65"/>
                </a:cubicBezTo>
                <a:cubicBezTo>
                  <a:pt x="30" y="64"/>
                  <a:pt x="32" y="61"/>
                  <a:pt x="33" y="61"/>
                </a:cubicBezTo>
                <a:cubicBezTo>
                  <a:pt x="34" y="61"/>
                  <a:pt x="38" y="62"/>
                  <a:pt x="44" y="65"/>
                </a:cubicBezTo>
                <a:cubicBezTo>
                  <a:pt x="46" y="66"/>
                  <a:pt x="48" y="67"/>
                  <a:pt x="49" y="67"/>
                </a:cubicBezTo>
                <a:cubicBezTo>
                  <a:pt x="54" y="70"/>
                  <a:pt x="55" y="70"/>
                  <a:pt x="56" y="70"/>
                </a:cubicBezTo>
                <a:cubicBezTo>
                  <a:pt x="57" y="70"/>
                  <a:pt x="58" y="69"/>
                  <a:pt x="60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3" y="64"/>
                  <a:pt x="64" y="62"/>
                  <a:pt x="64" y="61"/>
                </a:cubicBezTo>
                <a:cubicBezTo>
                  <a:pt x="64" y="60"/>
                  <a:pt x="64" y="60"/>
                  <a:pt x="62" y="55"/>
                </a:cubicBezTo>
                <a:cubicBezTo>
                  <a:pt x="61" y="54"/>
                  <a:pt x="60" y="51"/>
                  <a:pt x="59" y="49"/>
                </a:cubicBezTo>
                <a:cubicBezTo>
                  <a:pt x="56" y="43"/>
                  <a:pt x="54" y="40"/>
                  <a:pt x="54" y="39"/>
                </a:cubicBezTo>
                <a:cubicBezTo>
                  <a:pt x="55" y="37"/>
                  <a:pt x="57" y="35"/>
                  <a:pt x="59" y="35"/>
                </a:cubicBezTo>
                <a:cubicBezTo>
                  <a:pt x="59" y="35"/>
                  <a:pt x="63" y="37"/>
                  <a:pt x="68" y="41"/>
                </a:cubicBezTo>
                <a:cubicBezTo>
                  <a:pt x="70" y="43"/>
                  <a:pt x="71" y="44"/>
                  <a:pt x="73" y="45"/>
                </a:cubicBezTo>
                <a:cubicBezTo>
                  <a:pt x="77" y="48"/>
                  <a:pt x="78" y="49"/>
                  <a:pt x="79" y="49"/>
                </a:cubicBezTo>
                <a:cubicBezTo>
                  <a:pt x="80" y="49"/>
                  <a:pt x="81" y="49"/>
                  <a:pt x="84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6"/>
                  <a:pt x="85" y="46"/>
                  <a:pt x="85" y="46"/>
                </a:cubicBezTo>
                <a:cubicBezTo>
                  <a:pt x="88" y="44"/>
                  <a:pt x="88" y="43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8" y="39"/>
                  <a:pt x="88" y="36"/>
                </a:cubicBezTo>
                <a:cubicBezTo>
                  <a:pt x="87" y="34"/>
                  <a:pt x="87" y="32"/>
                  <a:pt x="86" y="29"/>
                </a:cubicBezTo>
                <a:cubicBezTo>
                  <a:pt x="85" y="24"/>
                  <a:pt x="84" y="20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5" y="17"/>
                  <a:pt x="88" y="15"/>
                  <a:pt x="89" y="15"/>
                </a:cubicBezTo>
                <a:cubicBezTo>
                  <a:pt x="90" y="16"/>
                  <a:pt x="93" y="19"/>
                  <a:pt x="97" y="24"/>
                </a:cubicBezTo>
                <a:cubicBezTo>
                  <a:pt x="99" y="26"/>
                  <a:pt x="100" y="27"/>
                  <a:pt x="101" y="29"/>
                </a:cubicBezTo>
                <a:cubicBezTo>
                  <a:pt x="104" y="33"/>
                  <a:pt x="105" y="34"/>
                  <a:pt x="106" y="34"/>
                </a:cubicBezTo>
                <a:cubicBezTo>
                  <a:pt x="107" y="34"/>
                  <a:pt x="108" y="34"/>
                  <a:pt x="111" y="33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5" y="32"/>
                  <a:pt x="116" y="31"/>
                  <a:pt x="117" y="30"/>
                </a:cubicBezTo>
                <a:cubicBezTo>
                  <a:pt x="117" y="29"/>
                  <a:pt x="117" y="28"/>
                  <a:pt x="117" y="25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7" y="20"/>
                  <a:pt x="117" y="18"/>
                  <a:pt x="117" y="16"/>
                </a:cubicBezTo>
                <a:cubicBezTo>
                  <a:pt x="117" y="10"/>
                  <a:pt x="118" y="6"/>
                  <a:pt x="118" y="5"/>
                </a:cubicBezTo>
                <a:cubicBezTo>
                  <a:pt x="119" y="4"/>
                  <a:pt x="123" y="3"/>
                  <a:pt x="124" y="4"/>
                </a:cubicBezTo>
                <a:cubicBezTo>
                  <a:pt x="125" y="4"/>
                  <a:pt x="127" y="8"/>
                  <a:pt x="129" y="14"/>
                </a:cubicBezTo>
                <a:cubicBezTo>
                  <a:pt x="130" y="16"/>
                  <a:pt x="131" y="18"/>
                  <a:pt x="132" y="19"/>
                </a:cubicBezTo>
                <a:cubicBezTo>
                  <a:pt x="134" y="24"/>
                  <a:pt x="135" y="25"/>
                  <a:pt x="136" y="25"/>
                </a:cubicBezTo>
                <a:cubicBezTo>
                  <a:pt x="136" y="26"/>
                  <a:pt x="138" y="26"/>
                  <a:pt x="141" y="26"/>
                </a:cubicBezTo>
                <a:cubicBezTo>
                  <a:pt x="141" y="26"/>
                  <a:pt x="141" y="26"/>
                  <a:pt x="141" y="26"/>
                </a:cubicBezTo>
                <a:cubicBezTo>
                  <a:pt x="142" y="25"/>
                  <a:pt x="142" y="25"/>
                  <a:pt x="142" y="25"/>
                </a:cubicBezTo>
                <a:cubicBezTo>
                  <a:pt x="146" y="25"/>
                  <a:pt x="147" y="24"/>
                  <a:pt x="147" y="24"/>
                </a:cubicBezTo>
                <a:cubicBezTo>
                  <a:pt x="148" y="23"/>
                  <a:pt x="148" y="22"/>
                  <a:pt x="149" y="18"/>
                </a:cubicBezTo>
                <a:cubicBezTo>
                  <a:pt x="150" y="16"/>
                  <a:pt x="150" y="14"/>
                  <a:pt x="151" y="11"/>
                </a:cubicBezTo>
                <a:cubicBezTo>
                  <a:pt x="152" y="5"/>
                  <a:pt x="154" y="1"/>
                  <a:pt x="154" y="0"/>
                </a:cubicBezTo>
                <a:cubicBezTo>
                  <a:pt x="155" y="0"/>
                  <a:pt x="159" y="0"/>
                  <a:pt x="160" y="0"/>
                </a:cubicBezTo>
                <a:cubicBezTo>
                  <a:pt x="161" y="1"/>
                  <a:pt x="162" y="5"/>
                  <a:pt x="163" y="11"/>
                </a:cubicBezTo>
                <a:cubicBezTo>
                  <a:pt x="164" y="13"/>
                  <a:pt x="164" y="15"/>
                  <a:pt x="165" y="17"/>
                </a:cubicBezTo>
                <a:cubicBezTo>
                  <a:pt x="166" y="23"/>
                  <a:pt x="166" y="23"/>
                  <a:pt x="167" y="24"/>
                </a:cubicBezTo>
                <a:cubicBezTo>
                  <a:pt x="167" y="25"/>
                  <a:pt x="168" y="25"/>
                  <a:pt x="172" y="25"/>
                </a:cubicBezTo>
                <a:cubicBezTo>
                  <a:pt x="172" y="26"/>
                  <a:pt x="172" y="26"/>
                  <a:pt x="172" y="26"/>
                </a:cubicBezTo>
                <a:cubicBezTo>
                  <a:pt x="173" y="26"/>
                  <a:pt x="173" y="26"/>
                  <a:pt x="173" y="26"/>
                </a:cubicBezTo>
                <a:cubicBezTo>
                  <a:pt x="176" y="26"/>
                  <a:pt x="178" y="26"/>
                  <a:pt x="178" y="25"/>
                </a:cubicBezTo>
                <a:cubicBezTo>
                  <a:pt x="179" y="25"/>
                  <a:pt x="179" y="24"/>
                  <a:pt x="182" y="20"/>
                </a:cubicBezTo>
                <a:cubicBezTo>
                  <a:pt x="182" y="18"/>
                  <a:pt x="183" y="16"/>
                  <a:pt x="185" y="14"/>
                </a:cubicBezTo>
                <a:cubicBezTo>
                  <a:pt x="188" y="8"/>
                  <a:pt x="190" y="5"/>
                  <a:pt x="190" y="4"/>
                </a:cubicBezTo>
                <a:cubicBezTo>
                  <a:pt x="192" y="4"/>
                  <a:pt x="195" y="4"/>
                  <a:pt x="196" y="5"/>
                </a:cubicBezTo>
                <a:cubicBezTo>
                  <a:pt x="196" y="6"/>
                  <a:pt x="197" y="9"/>
                  <a:pt x="197" y="15"/>
                </a:cubicBezTo>
                <a:cubicBezTo>
                  <a:pt x="197" y="15"/>
                  <a:pt x="197" y="16"/>
                  <a:pt x="197" y="17"/>
                </a:cubicBezTo>
                <a:cubicBezTo>
                  <a:pt x="197" y="19"/>
                  <a:pt x="197" y="21"/>
                  <a:pt x="197" y="23"/>
                </a:cubicBezTo>
                <a:cubicBezTo>
                  <a:pt x="197" y="24"/>
                  <a:pt x="196" y="26"/>
                  <a:pt x="196" y="27"/>
                </a:cubicBezTo>
                <a:cubicBezTo>
                  <a:pt x="196" y="29"/>
                  <a:pt x="197" y="29"/>
                  <a:pt x="197" y="30"/>
                </a:cubicBezTo>
                <a:cubicBezTo>
                  <a:pt x="197" y="31"/>
                  <a:pt x="198" y="31"/>
                  <a:pt x="202" y="32"/>
                </a:cubicBezTo>
                <a:cubicBezTo>
                  <a:pt x="203" y="34"/>
                  <a:pt x="203" y="34"/>
                  <a:pt x="203" y="34"/>
                </a:cubicBezTo>
                <a:cubicBezTo>
                  <a:pt x="203" y="33"/>
                  <a:pt x="203" y="33"/>
                  <a:pt x="203" y="33"/>
                </a:cubicBezTo>
                <a:cubicBezTo>
                  <a:pt x="206" y="34"/>
                  <a:pt x="207" y="34"/>
                  <a:pt x="208" y="34"/>
                </a:cubicBezTo>
                <a:cubicBezTo>
                  <a:pt x="209" y="33"/>
                  <a:pt x="209" y="33"/>
                  <a:pt x="212" y="29"/>
                </a:cubicBezTo>
                <a:cubicBezTo>
                  <a:pt x="214" y="28"/>
                  <a:pt x="215" y="26"/>
                  <a:pt x="217" y="24"/>
                </a:cubicBezTo>
                <a:cubicBezTo>
                  <a:pt x="221" y="19"/>
                  <a:pt x="224" y="16"/>
                  <a:pt x="225" y="16"/>
                </a:cubicBezTo>
                <a:cubicBezTo>
                  <a:pt x="226" y="16"/>
                  <a:pt x="229" y="17"/>
                  <a:pt x="230" y="18"/>
                </a:cubicBezTo>
                <a:cubicBezTo>
                  <a:pt x="230" y="20"/>
                  <a:pt x="229" y="24"/>
                  <a:pt x="228" y="30"/>
                </a:cubicBezTo>
                <a:cubicBezTo>
                  <a:pt x="227" y="32"/>
                  <a:pt x="227" y="34"/>
                  <a:pt x="226" y="36"/>
                </a:cubicBezTo>
                <a:cubicBezTo>
                  <a:pt x="225" y="39"/>
                  <a:pt x="225" y="41"/>
                  <a:pt x="225" y="42"/>
                </a:cubicBezTo>
                <a:cubicBezTo>
                  <a:pt x="225" y="42"/>
                  <a:pt x="225" y="42"/>
                  <a:pt x="225" y="42"/>
                </a:cubicBezTo>
                <a:cubicBezTo>
                  <a:pt x="225" y="43"/>
                  <a:pt x="225" y="43"/>
                  <a:pt x="225" y="43"/>
                </a:cubicBezTo>
                <a:cubicBezTo>
                  <a:pt x="225" y="43"/>
                  <a:pt x="226" y="44"/>
                  <a:pt x="229" y="46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33" y="49"/>
                  <a:pt x="234" y="49"/>
                  <a:pt x="235" y="49"/>
                </a:cubicBezTo>
                <a:cubicBezTo>
                  <a:pt x="236" y="49"/>
                  <a:pt x="237" y="48"/>
                  <a:pt x="240" y="45"/>
                </a:cubicBezTo>
                <a:cubicBezTo>
                  <a:pt x="242" y="44"/>
                  <a:pt x="244" y="43"/>
                  <a:pt x="246" y="41"/>
                </a:cubicBezTo>
                <a:cubicBezTo>
                  <a:pt x="251" y="38"/>
                  <a:pt x="255" y="36"/>
                  <a:pt x="256" y="35"/>
                </a:cubicBezTo>
                <a:cubicBezTo>
                  <a:pt x="257" y="36"/>
                  <a:pt x="260" y="38"/>
                  <a:pt x="260" y="39"/>
                </a:cubicBezTo>
                <a:cubicBezTo>
                  <a:pt x="260" y="40"/>
                  <a:pt x="258" y="44"/>
                  <a:pt x="255" y="49"/>
                </a:cubicBezTo>
                <a:cubicBezTo>
                  <a:pt x="254" y="51"/>
                  <a:pt x="253" y="53"/>
                  <a:pt x="253" y="55"/>
                </a:cubicBezTo>
                <a:cubicBezTo>
                  <a:pt x="250" y="59"/>
                  <a:pt x="250" y="60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1"/>
                  <a:pt x="250" y="61"/>
                  <a:pt x="250" y="61"/>
                </a:cubicBezTo>
                <a:cubicBezTo>
                  <a:pt x="250" y="62"/>
                  <a:pt x="251" y="64"/>
                  <a:pt x="253" y="66"/>
                </a:cubicBezTo>
                <a:cubicBezTo>
                  <a:pt x="253" y="68"/>
                  <a:pt x="253" y="68"/>
                  <a:pt x="253" y="68"/>
                </a:cubicBezTo>
                <a:cubicBezTo>
                  <a:pt x="254" y="67"/>
                  <a:pt x="254" y="67"/>
                  <a:pt x="254" y="67"/>
                </a:cubicBezTo>
                <a:cubicBezTo>
                  <a:pt x="256" y="69"/>
                  <a:pt x="257" y="70"/>
                  <a:pt x="258" y="70"/>
                </a:cubicBezTo>
                <a:cubicBezTo>
                  <a:pt x="259" y="70"/>
                  <a:pt x="259" y="70"/>
                  <a:pt x="264" y="68"/>
                </a:cubicBezTo>
                <a:cubicBezTo>
                  <a:pt x="266" y="67"/>
                  <a:pt x="268" y="66"/>
                  <a:pt x="270" y="65"/>
                </a:cubicBezTo>
                <a:cubicBezTo>
                  <a:pt x="276" y="63"/>
                  <a:pt x="280" y="61"/>
                  <a:pt x="281" y="61"/>
                </a:cubicBezTo>
                <a:cubicBezTo>
                  <a:pt x="282" y="62"/>
                  <a:pt x="284" y="65"/>
                  <a:pt x="285" y="66"/>
                </a:cubicBezTo>
                <a:cubicBezTo>
                  <a:pt x="284" y="67"/>
                  <a:pt x="282" y="70"/>
                  <a:pt x="278" y="75"/>
                </a:cubicBezTo>
                <a:cubicBezTo>
                  <a:pt x="276" y="77"/>
                  <a:pt x="275" y="78"/>
                  <a:pt x="274" y="80"/>
                </a:cubicBezTo>
                <a:cubicBezTo>
                  <a:pt x="270" y="84"/>
                  <a:pt x="269" y="84"/>
                  <a:pt x="269" y="85"/>
                </a:cubicBezTo>
                <a:cubicBezTo>
                  <a:pt x="269" y="86"/>
                  <a:pt x="269" y="86"/>
                  <a:pt x="269" y="86"/>
                </a:cubicBezTo>
                <a:cubicBezTo>
                  <a:pt x="269" y="87"/>
                  <a:pt x="270" y="88"/>
                  <a:pt x="271" y="90"/>
                </a:cubicBezTo>
                <a:cubicBezTo>
                  <a:pt x="271" y="92"/>
                  <a:pt x="271" y="92"/>
                  <a:pt x="271" y="92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274" y="95"/>
                  <a:pt x="275" y="95"/>
                  <a:pt x="275" y="96"/>
                </a:cubicBezTo>
                <a:cubicBezTo>
                  <a:pt x="276" y="96"/>
                  <a:pt x="277" y="96"/>
                  <a:pt x="282" y="95"/>
                </a:cubicBezTo>
                <a:cubicBezTo>
                  <a:pt x="284" y="94"/>
                  <a:pt x="286" y="94"/>
                  <a:pt x="288" y="94"/>
                </a:cubicBezTo>
                <a:cubicBezTo>
                  <a:pt x="295" y="93"/>
                  <a:pt x="299" y="92"/>
                  <a:pt x="300" y="92"/>
                </a:cubicBezTo>
                <a:cubicBezTo>
                  <a:pt x="301" y="93"/>
                  <a:pt x="302" y="96"/>
                  <a:pt x="302" y="98"/>
                </a:cubicBezTo>
                <a:cubicBezTo>
                  <a:pt x="302" y="98"/>
                  <a:pt x="302" y="98"/>
                  <a:pt x="302" y="98"/>
                </a:cubicBezTo>
                <a:cubicBezTo>
                  <a:pt x="301" y="99"/>
                  <a:pt x="298" y="101"/>
                  <a:pt x="293" y="105"/>
                </a:cubicBezTo>
                <a:cubicBezTo>
                  <a:pt x="292" y="106"/>
                  <a:pt x="290" y="108"/>
                  <a:pt x="288" y="109"/>
                </a:cubicBezTo>
                <a:cubicBezTo>
                  <a:pt x="284" y="112"/>
                  <a:pt x="283" y="112"/>
                  <a:pt x="283" y="113"/>
                </a:cubicBezTo>
                <a:cubicBezTo>
                  <a:pt x="283" y="113"/>
                  <a:pt x="283" y="114"/>
                  <a:pt x="283" y="114"/>
                </a:cubicBezTo>
                <a:cubicBezTo>
                  <a:pt x="283" y="115"/>
                  <a:pt x="283" y="117"/>
                  <a:pt x="284" y="118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85" y="123"/>
                  <a:pt x="286" y="124"/>
                  <a:pt x="286" y="124"/>
                </a:cubicBezTo>
                <a:cubicBezTo>
                  <a:pt x="287" y="125"/>
                  <a:pt x="288" y="125"/>
                  <a:pt x="293" y="125"/>
                </a:cubicBezTo>
                <a:cubicBezTo>
                  <a:pt x="295" y="125"/>
                  <a:pt x="297" y="125"/>
                  <a:pt x="299" y="126"/>
                </a:cubicBezTo>
                <a:cubicBezTo>
                  <a:pt x="306" y="126"/>
                  <a:pt x="310" y="127"/>
                  <a:pt x="311" y="127"/>
                </a:cubicBezTo>
                <a:cubicBezTo>
                  <a:pt x="311" y="128"/>
                  <a:pt x="312" y="130"/>
                  <a:pt x="312" y="132"/>
                </a:cubicBezTo>
                <a:cubicBezTo>
                  <a:pt x="312" y="132"/>
                  <a:pt x="312" y="133"/>
                  <a:pt x="312" y="133"/>
                </a:cubicBezTo>
                <a:cubicBezTo>
                  <a:pt x="311" y="134"/>
                  <a:pt x="307" y="135"/>
                  <a:pt x="301" y="138"/>
                </a:cubicBezTo>
                <a:cubicBezTo>
                  <a:pt x="300" y="139"/>
                  <a:pt x="298" y="139"/>
                  <a:pt x="296" y="140"/>
                </a:cubicBezTo>
                <a:cubicBezTo>
                  <a:pt x="291" y="142"/>
                  <a:pt x="290" y="143"/>
                  <a:pt x="289" y="143"/>
                </a:cubicBezTo>
                <a:cubicBezTo>
                  <a:pt x="289" y="144"/>
                  <a:pt x="289" y="145"/>
                  <a:pt x="289" y="146"/>
                </a:cubicBezTo>
                <a:cubicBezTo>
                  <a:pt x="289" y="147"/>
                  <a:pt x="289" y="148"/>
                  <a:pt x="289" y="149"/>
                </a:cubicBezTo>
                <a:cubicBezTo>
                  <a:pt x="288" y="150"/>
                  <a:pt x="288" y="150"/>
                  <a:pt x="288" y="150"/>
                </a:cubicBezTo>
                <a:cubicBezTo>
                  <a:pt x="289" y="151"/>
                  <a:pt x="289" y="151"/>
                  <a:pt x="289" y="151"/>
                </a:cubicBezTo>
                <a:cubicBezTo>
                  <a:pt x="289" y="153"/>
                  <a:pt x="289" y="154"/>
                  <a:pt x="290" y="155"/>
                </a:cubicBezTo>
                <a:cubicBezTo>
                  <a:pt x="291" y="156"/>
                  <a:pt x="292" y="156"/>
                  <a:pt x="296" y="157"/>
                </a:cubicBezTo>
                <a:cubicBezTo>
                  <a:pt x="298" y="158"/>
                  <a:pt x="301" y="159"/>
                  <a:pt x="303" y="159"/>
                </a:cubicBezTo>
                <a:cubicBezTo>
                  <a:pt x="309" y="161"/>
                  <a:pt x="313" y="163"/>
                  <a:pt x="314" y="163"/>
                </a:cubicBezTo>
                <a:cubicBezTo>
                  <a:pt x="314" y="164"/>
                  <a:pt x="314" y="165"/>
                  <a:pt x="314" y="166"/>
                </a:cubicBezTo>
                <a:cubicBezTo>
                  <a:pt x="314" y="168"/>
                  <a:pt x="314" y="169"/>
                  <a:pt x="313" y="169"/>
                </a:cubicBezTo>
                <a:cubicBezTo>
                  <a:pt x="312" y="170"/>
                  <a:pt x="308" y="171"/>
                  <a:pt x="302" y="172"/>
                </a:cubicBezTo>
                <a:cubicBezTo>
                  <a:pt x="300" y="172"/>
                  <a:pt x="298" y="172"/>
                  <a:pt x="296" y="173"/>
                </a:cubicBezTo>
                <a:cubicBezTo>
                  <a:pt x="290" y="174"/>
                  <a:pt x="290" y="174"/>
                  <a:pt x="289" y="174"/>
                </a:cubicBezTo>
                <a:cubicBezTo>
                  <a:pt x="288" y="175"/>
                  <a:pt x="288" y="176"/>
                  <a:pt x="287" y="179"/>
                </a:cubicBezTo>
                <a:cubicBezTo>
                  <a:pt x="287" y="179"/>
                  <a:pt x="287" y="179"/>
                  <a:pt x="287" y="179"/>
                </a:cubicBezTo>
                <a:cubicBezTo>
                  <a:pt x="287" y="180"/>
                  <a:pt x="287" y="180"/>
                  <a:pt x="287" y="180"/>
                </a:cubicBezTo>
                <a:cubicBezTo>
                  <a:pt x="287" y="182"/>
                  <a:pt x="287" y="183"/>
                  <a:pt x="287" y="184"/>
                </a:cubicBezTo>
                <a:cubicBezTo>
                  <a:pt x="287" y="185"/>
                  <a:pt x="287" y="185"/>
                  <a:pt x="287" y="186"/>
                </a:cubicBezTo>
                <a:cubicBezTo>
                  <a:pt x="288" y="187"/>
                  <a:pt x="288" y="187"/>
                  <a:pt x="292" y="189"/>
                </a:cubicBezTo>
                <a:cubicBezTo>
                  <a:pt x="294" y="190"/>
                  <a:pt x="296" y="192"/>
                  <a:pt x="298" y="193"/>
                </a:cubicBezTo>
                <a:cubicBezTo>
                  <a:pt x="304" y="196"/>
                  <a:pt x="307" y="199"/>
                  <a:pt x="308" y="199"/>
                </a:cubicBezTo>
                <a:cubicBezTo>
                  <a:pt x="308" y="199"/>
                  <a:pt x="308" y="200"/>
                  <a:pt x="308" y="200"/>
                </a:cubicBezTo>
                <a:cubicBezTo>
                  <a:pt x="308" y="202"/>
                  <a:pt x="307" y="204"/>
                  <a:pt x="306" y="205"/>
                </a:cubicBezTo>
                <a:cubicBezTo>
                  <a:pt x="305" y="205"/>
                  <a:pt x="301" y="205"/>
                  <a:pt x="295" y="205"/>
                </a:cubicBezTo>
                <a:cubicBezTo>
                  <a:pt x="293" y="205"/>
                  <a:pt x="290" y="204"/>
                  <a:pt x="289" y="204"/>
                </a:cubicBezTo>
                <a:cubicBezTo>
                  <a:pt x="283" y="204"/>
                  <a:pt x="282" y="204"/>
                  <a:pt x="281" y="204"/>
                </a:cubicBezTo>
                <a:cubicBezTo>
                  <a:pt x="281" y="205"/>
                  <a:pt x="280" y="206"/>
                  <a:pt x="279" y="209"/>
                </a:cubicBezTo>
                <a:cubicBezTo>
                  <a:pt x="278" y="209"/>
                  <a:pt x="278" y="209"/>
                  <a:pt x="278" y="209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77" y="212"/>
                  <a:pt x="277" y="213"/>
                  <a:pt x="277" y="214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6"/>
                  <a:pt x="278" y="217"/>
                  <a:pt x="281" y="220"/>
                </a:cubicBezTo>
                <a:cubicBezTo>
                  <a:pt x="283" y="221"/>
                  <a:pt x="285" y="223"/>
                  <a:pt x="286" y="225"/>
                </a:cubicBezTo>
                <a:cubicBezTo>
                  <a:pt x="291" y="229"/>
                  <a:pt x="293" y="232"/>
                  <a:pt x="294" y="233"/>
                </a:cubicBezTo>
                <a:cubicBezTo>
                  <a:pt x="294" y="234"/>
                  <a:pt x="292" y="238"/>
                  <a:pt x="291" y="238"/>
                </a:cubicBezTo>
                <a:cubicBezTo>
                  <a:pt x="290" y="238"/>
                  <a:pt x="286" y="237"/>
                  <a:pt x="280" y="235"/>
                </a:cubicBezTo>
                <a:cubicBezTo>
                  <a:pt x="278" y="235"/>
                  <a:pt x="276" y="234"/>
                  <a:pt x="274" y="233"/>
                </a:cubicBezTo>
                <a:cubicBezTo>
                  <a:pt x="269" y="232"/>
                  <a:pt x="268" y="231"/>
                  <a:pt x="267" y="232"/>
                </a:cubicBezTo>
                <a:cubicBezTo>
                  <a:pt x="266" y="232"/>
                  <a:pt x="265" y="233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60" y="239"/>
                  <a:pt x="260" y="241"/>
                  <a:pt x="260" y="241"/>
                </a:cubicBezTo>
                <a:cubicBezTo>
                  <a:pt x="260" y="241"/>
                  <a:pt x="260" y="241"/>
                  <a:pt x="260" y="241"/>
                </a:cubicBezTo>
                <a:cubicBezTo>
                  <a:pt x="260" y="242"/>
                  <a:pt x="261" y="243"/>
                  <a:pt x="263" y="247"/>
                </a:cubicBezTo>
                <a:cubicBezTo>
                  <a:pt x="265" y="249"/>
                  <a:pt x="266" y="251"/>
                  <a:pt x="267" y="253"/>
                </a:cubicBezTo>
                <a:cubicBezTo>
                  <a:pt x="270" y="258"/>
                  <a:pt x="272" y="262"/>
                  <a:pt x="273" y="263"/>
                </a:cubicBezTo>
                <a:cubicBezTo>
                  <a:pt x="272" y="264"/>
                  <a:pt x="270" y="267"/>
                  <a:pt x="269" y="267"/>
                </a:cubicBezTo>
                <a:cubicBezTo>
                  <a:pt x="268" y="267"/>
                  <a:pt x="264" y="265"/>
                  <a:pt x="259" y="262"/>
                </a:cubicBezTo>
                <a:cubicBezTo>
                  <a:pt x="257" y="260"/>
                  <a:pt x="255" y="259"/>
                  <a:pt x="253" y="258"/>
                </a:cubicBezTo>
                <a:cubicBezTo>
                  <a:pt x="249" y="255"/>
                  <a:pt x="248" y="255"/>
                  <a:pt x="247" y="255"/>
                </a:cubicBezTo>
                <a:cubicBezTo>
                  <a:pt x="246" y="255"/>
                  <a:pt x="245" y="256"/>
                  <a:pt x="242" y="258"/>
                </a:cubicBezTo>
                <a:cubicBezTo>
                  <a:pt x="241" y="258"/>
                  <a:pt x="241" y="258"/>
                  <a:pt x="241" y="258"/>
                </a:cubicBezTo>
                <a:cubicBezTo>
                  <a:pt x="241" y="259"/>
                  <a:pt x="241" y="259"/>
                  <a:pt x="241" y="259"/>
                </a:cubicBezTo>
                <a:cubicBezTo>
                  <a:pt x="239" y="261"/>
                  <a:pt x="238" y="262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3"/>
                  <a:pt x="238" y="263"/>
                  <a:pt x="238" y="263"/>
                </a:cubicBezTo>
                <a:cubicBezTo>
                  <a:pt x="238" y="264"/>
                  <a:pt x="238" y="265"/>
                  <a:pt x="240" y="269"/>
                </a:cubicBezTo>
                <a:cubicBezTo>
                  <a:pt x="241" y="271"/>
                  <a:pt x="241" y="273"/>
                  <a:pt x="242" y="275"/>
                </a:cubicBezTo>
                <a:cubicBezTo>
                  <a:pt x="244" y="281"/>
                  <a:pt x="245" y="285"/>
                  <a:pt x="245" y="287"/>
                </a:cubicBezTo>
                <a:cubicBezTo>
                  <a:pt x="245" y="288"/>
                  <a:pt x="242" y="290"/>
                  <a:pt x="240" y="290"/>
                </a:cubicBezTo>
                <a:cubicBezTo>
                  <a:pt x="239" y="289"/>
                  <a:pt x="236" y="287"/>
                  <a:pt x="232" y="282"/>
                </a:cubicBezTo>
                <a:cubicBezTo>
                  <a:pt x="230" y="281"/>
                  <a:pt x="229" y="279"/>
                  <a:pt x="227" y="278"/>
                </a:cubicBezTo>
                <a:cubicBezTo>
                  <a:pt x="223" y="274"/>
                  <a:pt x="223" y="273"/>
                  <a:pt x="222" y="273"/>
                </a:cubicBezTo>
                <a:cubicBezTo>
                  <a:pt x="221" y="273"/>
                  <a:pt x="220" y="273"/>
                  <a:pt x="217" y="275"/>
                </a:cubicBezTo>
                <a:cubicBezTo>
                  <a:pt x="215" y="275"/>
                  <a:pt x="215" y="275"/>
                  <a:pt x="215" y="275"/>
                </a:cubicBezTo>
                <a:cubicBezTo>
                  <a:pt x="215" y="276"/>
                  <a:pt x="215" y="276"/>
                  <a:pt x="215" y="276"/>
                </a:cubicBezTo>
                <a:cubicBezTo>
                  <a:pt x="213" y="277"/>
                  <a:pt x="212" y="278"/>
                  <a:pt x="211" y="279"/>
                </a:cubicBezTo>
                <a:cubicBezTo>
                  <a:pt x="211" y="279"/>
                  <a:pt x="211" y="279"/>
                  <a:pt x="211" y="280"/>
                </a:cubicBezTo>
                <a:cubicBezTo>
                  <a:pt x="211" y="281"/>
                  <a:pt x="211" y="283"/>
                  <a:pt x="212" y="285"/>
                </a:cubicBezTo>
                <a:cubicBezTo>
                  <a:pt x="212" y="287"/>
                  <a:pt x="212" y="289"/>
                  <a:pt x="212" y="292"/>
                </a:cubicBezTo>
                <a:cubicBezTo>
                  <a:pt x="213" y="296"/>
                  <a:pt x="213" y="299"/>
                  <a:pt x="213" y="302"/>
                </a:cubicBezTo>
                <a:cubicBezTo>
                  <a:pt x="213" y="303"/>
                  <a:pt x="213" y="303"/>
                  <a:pt x="213" y="303"/>
                </a:cubicBezTo>
                <a:cubicBezTo>
                  <a:pt x="212" y="304"/>
                  <a:pt x="209" y="306"/>
                  <a:pt x="208" y="305"/>
                </a:cubicBezTo>
                <a:cubicBezTo>
                  <a:pt x="207" y="305"/>
                  <a:pt x="204" y="302"/>
                  <a:pt x="201" y="296"/>
                </a:cubicBezTo>
                <a:cubicBezTo>
                  <a:pt x="200" y="294"/>
                  <a:pt x="199" y="292"/>
                  <a:pt x="198" y="291"/>
                </a:cubicBezTo>
                <a:cubicBezTo>
                  <a:pt x="195" y="286"/>
                  <a:pt x="194" y="285"/>
                  <a:pt x="193" y="285"/>
                </a:cubicBezTo>
                <a:cubicBezTo>
                  <a:pt x="193" y="285"/>
                  <a:pt x="191" y="285"/>
                  <a:pt x="188" y="286"/>
                </a:cubicBezTo>
                <a:cubicBezTo>
                  <a:pt x="186" y="285"/>
                  <a:pt x="186" y="285"/>
                  <a:pt x="186" y="285"/>
                </a:cubicBezTo>
                <a:cubicBezTo>
                  <a:pt x="186" y="286"/>
                  <a:pt x="186" y="286"/>
                  <a:pt x="186" y="286"/>
                </a:cubicBezTo>
                <a:cubicBezTo>
                  <a:pt x="184" y="286"/>
                  <a:pt x="182" y="287"/>
                  <a:pt x="182" y="288"/>
                </a:cubicBezTo>
                <a:cubicBezTo>
                  <a:pt x="181" y="289"/>
                  <a:pt x="181" y="289"/>
                  <a:pt x="181" y="294"/>
                </a:cubicBezTo>
                <a:cubicBezTo>
                  <a:pt x="180" y="296"/>
                  <a:pt x="180" y="299"/>
                  <a:pt x="180" y="301"/>
                </a:cubicBezTo>
                <a:cubicBezTo>
                  <a:pt x="179" y="307"/>
                  <a:pt x="178" y="311"/>
                  <a:pt x="178" y="312"/>
                </a:cubicBezTo>
                <a:cubicBezTo>
                  <a:pt x="177" y="313"/>
                  <a:pt x="173" y="314"/>
                  <a:pt x="172" y="313"/>
                </a:cubicBezTo>
                <a:cubicBezTo>
                  <a:pt x="171" y="312"/>
                  <a:pt x="170" y="309"/>
                  <a:pt x="168" y="302"/>
                </a:cubicBezTo>
                <a:cubicBezTo>
                  <a:pt x="167" y="300"/>
                  <a:pt x="166" y="298"/>
                  <a:pt x="166" y="297"/>
                </a:cubicBezTo>
                <a:cubicBezTo>
                  <a:pt x="164" y="291"/>
                  <a:pt x="164" y="291"/>
                  <a:pt x="163" y="290"/>
                </a:cubicBezTo>
                <a:cubicBezTo>
                  <a:pt x="162" y="290"/>
                  <a:pt x="161" y="289"/>
                  <a:pt x="158" y="289"/>
                </a:cubicBezTo>
                <a:cubicBezTo>
                  <a:pt x="157" y="289"/>
                  <a:pt x="157" y="289"/>
                  <a:pt x="157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3" y="289"/>
                  <a:pt x="152" y="290"/>
                  <a:pt x="151" y="290"/>
                </a:cubicBezTo>
                <a:cubicBezTo>
                  <a:pt x="150" y="291"/>
                  <a:pt x="150" y="292"/>
                  <a:pt x="148" y="296"/>
                </a:cubicBezTo>
                <a:cubicBezTo>
                  <a:pt x="148" y="298"/>
                  <a:pt x="147" y="300"/>
                  <a:pt x="146" y="302"/>
                </a:cubicBezTo>
                <a:cubicBezTo>
                  <a:pt x="144" y="308"/>
                  <a:pt x="142" y="312"/>
                  <a:pt x="141" y="313"/>
                </a:cubicBezTo>
                <a:cubicBezTo>
                  <a:pt x="140" y="313"/>
                  <a:pt x="136" y="313"/>
                  <a:pt x="136" y="312"/>
                </a:cubicBezTo>
                <a:cubicBezTo>
                  <a:pt x="135" y="311"/>
                  <a:pt x="134" y="307"/>
                  <a:pt x="134" y="301"/>
                </a:cubicBezTo>
                <a:cubicBezTo>
                  <a:pt x="133" y="299"/>
                  <a:pt x="133" y="297"/>
                  <a:pt x="133" y="295"/>
                </a:cubicBezTo>
                <a:cubicBezTo>
                  <a:pt x="133" y="289"/>
                  <a:pt x="132" y="289"/>
                  <a:pt x="132" y="288"/>
                </a:cubicBezTo>
                <a:cubicBezTo>
                  <a:pt x="131" y="287"/>
                  <a:pt x="130" y="286"/>
                  <a:pt x="127" y="286"/>
                </a:cubicBezTo>
                <a:cubicBezTo>
                  <a:pt x="126" y="285"/>
                  <a:pt x="126" y="285"/>
                  <a:pt x="126" y="285"/>
                </a:cubicBezTo>
                <a:cubicBezTo>
                  <a:pt x="126" y="286"/>
                  <a:pt x="126" y="286"/>
                  <a:pt x="126" y="286"/>
                </a:cubicBezTo>
                <a:cubicBezTo>
                  <a:pt x="122" y="284"/>
                  <a:pt x="121" y="285"/>
                  <a:pt x="120" y="285"/>
                </a:cubicBezTo>
                <a:cubicBezTo>
                  <a:pt x="120" y="286"/>
                  <a:pt x="119" y="286"/>
                  <a:pt x="117" y="290"/>
                </a:cubicBezTo>
                <a:cubicBezTo>
                  <a:pt x="115" y="292"/>
                  <a:pt x="114" y="294"/>
                  <a:pt x="113" y="296"/>
                </a:cubicBezTo>
                <a:cubicBezTo>
                  <a:pt x="109" y="301"/>
                  <a:pt x="107" y="304"/>
                  <a:pt x="106" y="305"/>
                </a:cubicBezTo>
                <a:cubicBezTo>
                  <a:pt x="104" y="305"/>
                  <a:pt x="101" y="304"/>
                  <a:pt x="100" y="303"/>
                </a:cubicBezTo>
                <a:cubicBezTo>
                  <a:pt x="100" y="303"/>
                  <a:pt x="100" y="303"/>
                  <a:pt x="100" y="302"/>
                </a:cubicBezTo>
                <a:cubicBezTo>
                  <a:pt x="100" y="302"/>
                  <a:pt x="100" y="302"/>
                  <a:pt x="100" y="302"/>
                </a:cubicBezTo>
                <a:cubicBezTo>
                  <a:pt x="100" y="300"/>
                  <a:pt x="101" y="296"/>
                  <a:pt x="101" y="292"/>
                </a:cubicBezTo>
                <a:cubicBezTo>
                  <a:pt x="101" y="290"/>
                  <a:pt x="102" y="288"/>
                  <a:pt x="102" y="286"/>
                </a:cubicBezTo>
                <a:cubicBezTo>
                  <a:pt x="102" y="283"/>
                  <a:pt x="103" y="281"/>
                  <a:pt x="103" y="280"/>
                </a:cubicBezTo>
                <a:cubicBezTo>
                  <a:pt x="103" y="279"/>
                  <a:pt x="103" y="279"/>
                  <a:pt x="102" y="279"/>
                </a:cubicBezTo>
                <a:cubicBezTo>
                  <a:pt x="102" y="278"/>
                  <a:pt x="101" y="277"/>
                  <a:pt x="98" y="276"/>
                </a:cubicBezTo>
                <a:cubicBezTo>
                  <a:pt x="97" y="274"/>
                  <a:pt x="97" y="274"/>
                  <a:pt x="97" y="274"/>
                </a:cubicBezTo>
                <a:cubicBezTo>
                  <a:pt x="96" y="275"/>
                  <a:pt x="96" y="275"/>
                  <a:pt x="96" y="275"/>
                </a:cubicBezTo>
                <a:cubicBezTo>
                  <a:pt x="94" y="273"/>
                  <a:pt x="93" y="273"/>
                  <a:pt x="92" y="273"/>
                </a:cubicBezTo>
                <a:cubicBezTo>
                  <a:pt x="91" y="274"/>
                  <a:pt x="90" y="274"/>
                  <a:pt x="87" y="277"/>
                </a:cubicBezTo>
                <a:cubicBezTo>
                  <a:pt x="85" y="279"/>
                  <a:pt x="84" y="280"/>
                  <a:pt x="82" y="282"/>
                </a:cubicBezTo>
                <a:cubicBezTo>
                  <a:pt x="77" y="286"/>
                  <a:pt x="74" y="289"/>
                  <a:pt x="73" y="289"/>
                </a:cubicBezTo>
                <a:cubicBezTo>
                  <a:pt x="72" y="289"/>
                  <a:pt x="69" y="287"/>
                  <a:pt x="68" y="286"/>
                </a:cubicBezTo>
                <a:cubicBezTo>
                  <a:pt x="68" y="285"/>
                  <a:pt x="69" y="281"/>
                  <a:pt x="72" y="275"/>
                </a:cubicBezTo>
                <a:cubicBezTo>
                  <a:pt x="72" y="273"/>
                  <a:pt x="73" y="271"/>
                  <a:pt x="74" y="270"/>
                </a:cubicBezTo>
                <a:cubicBezTo>
                  <a:pt x="75" y="265"/>
                  <a:pt x="76" y="264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6" y="262"/>
                  <a:pt x="75" y="261"/>
                  <a:pt x="72" y="259"/>
                </a:cubicBezTo>
                <a:cubicBezTo>
                  <a:pt x="72" y="258"/>
                  <a:pt x="72" y="258"/>
                  <a:pt x="72" y="258"/>
                </a:cubicBezTo>
                <a:cubicBezTo>
                  <a:pt x="71" y="258"/>
                  <a:pt x="71" y="258"/>
                  <a:pt x="71" y="258"/>
                </a:cubicBezTo>
                <a:cubicBezTo>
                  <a:pt x="69" y="255"/>
                  <a:pt x="68" y="255"/>
                  <a:pt x="67" y="255"/>
                </a:cubicBezTo>
                <a:cubicBezTo>
                  <a:pt x="66" y="255"/>
                  <a:pt x="65" y="256"/>
                  <a:pt x="61" y="258"/>
                </a:cubicBezTo>
                <a:cubicBezTo>
                  <a:pt x="59" y="259"/>
                  <a:pt x="57" y="260"/>
                  <a:pt x="55" y="261"/>
                </a:cubicBezTo>
                <a:cubicBezTo>
                  <a:pt x="50" y="264"/>
                  <a:pt x="46" y="266"/>
                  <a:pt x="45" y="266"/>
                </a:cubicBezTo>
                <a:cubicBezTo>
                  <a:pt x="43" y="266"/>
                  <a:pt x="41" y="263"/>
                  <a:pt x="41" y="262"/>
                </a:cubicBezTo>
                <a:cubicBezTo>
                  <a:pt x="41" y="261"/>
                  <a:pt x="43" y="258"/>
                  <a:pt x="47" y="252"/>
                </a:cubicBezTo>
                <a:cubicBezTo>
                  <a:pt x="48" y="251"/>
                  <a:pt x="49" y="249"/>
                  <a:pt x="50" y="247"/>
                </a:cubicBezTo>
                <a:cubicBezTo>
                  <a:pt x="53" y="243"/>
                  <a:pt x="54" y="242"/>
                  <a:pt x="54" y="241"/>
                </a:cubicBezTo>
                <a:cubicBezTo>
                  <a:pt x="54" y="240"/>
                  <a:pt x="53" y="239"/>
                  <a:pt x="51" y="236"/>
                </a:cubicBezTo>
                <a:cubicBezTo>
                  <a:pt x="51" y="235"/>
                  <a:pt x="51" y="235"/>
                  <a:pt x="51" y="235"/>
                </a:cubicBezTo>
                <a:cubicBezTo>
                  <a:pt x="50" y="235"/>
                  <a:pt x="50" y="235"/>
                  <a:pt x="50" y="235"/>
                </a:cubicBezTo>
                <a:cubicBezTo>
                  <a:pt x="48" y="232"/>
                  <a:pt x="47" y="232"/>
                  <a:pt x="46" y="232"/>
                </a:cubicBezTo>
                <a:cubicBezTo>
                  <a:pt x="46" y="232"/>
                  <a:pt x="45" y="232"/>
                  <a:pt x="40" y="233"/>
                </a:cubicBezTo>
                <a:cubicBezTo>
                  <a:pt x="38" y="234"/>
                  <a:pt x="36" y="234"/>
                  <a:pt x="34" y="235"/>
                </a:cubicBezTo>
                <a:cubicBezTo>
                  <a:pt x="28" y="237"/>
                  <a:pt x="24" y="238"/>
                  <a:pt x="22" y="238"/>
                </a:cubicBezTo>
                <a:cubicBezTo>
                  <a:pt x="21" y="237"/>
                  <a:pt x="20" y="234"/>
                  <a:pt x="19" y="233"/>
                </a:cubicBezTo>
                <a:cubicBezTo>
                  <a:pt x="20" y="232"/>
                  <a:pt x="23" y="229"/>
                  <a:pt x="28" y="224"/>
                </a:cubicBezTo>
                <a:cubicBezTo>
                  <a:pt x="29" y="223"/>
                  <a:pt x="31" y="221"/>
                  <a:pt x="32" y="220"/>
                </a:cubicBezTo>
                <a:cubicBezTo>
                  <a:pt x="36" y="216"/>
                  <a:pt x="37" y="216"/>
                  <a:pt x="37" y="215"/>
                </a:cubicBezTo>
                <a:cubicBezTo>
                  <a:pt x="37" y="215"/>
                  <a:pt x="37" y="215"/>
                  <a:pt x="37" y="214"/>
                </a:cubicBezTo>
                <a:cubicBezTo>
                  <a:pt x="37" y="213"/>
                  <a:pt x="37" y="212"/>
                  <a:pt x="36" y="210"/>
                </a:cubicBezTo>
                <a:cubicBezTo>
                  <a:pt x="36" y="208"/>
                  <a:pt x="36" y="208"/>
                  <a:pt x="36" y="208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4" y="205"/>
                  <a:pt x="33" y="205"/>
                  <a:pt x="32" y="204"/>
                </a:cubicBezTo>
                <a:cubicBezTo>
                  <a:pt x="31" y="204"/>
                  <a:pt x="31" y="204"/>
                  <a:pt x="26" y="204"/>
                </a:cubicBezTo>
                <a:cubicBezTo>
                  <a:pt x="24" y="204"/>
                  <a:pt x="21" y="205"/>
                  <a:pt x="19" y="205"/>
                </a:cubicBezTo>
                <a:cubicBezTo>
                  <a:pt x="13" y="205"/>
                  <a:pt x="9" y="205"/>
                  <a:pt x="7" y="204"/>
                </a:cubicBezTo>
                <a:cubicBezTo>
                  <a:pt x="7" y="204"/>
                  <a:pt x="6" y="201"/>
                  <a:pt x="6" y="199"/>
                </a:cubicBezTo>
                <a:cubicBezTo>
                  <a:pt x="6" y="199"/>
                  <a:pt x="6" y="199"/>
                  <a:pt x="6" y="199"/>
                </a:cubicBezTo>
                <a:cubicBezTo>
                  <a:pt x="6" y="198"/>
                  <a:pt x="10" y="196"/>
                  <a:pt x="15" y="193"/>
                </a:cubicBezTo>
                <a:cubicBezTo>
                  <a:pt x="17" y="192"/>
                  <a:pt x="19" y="191"/>
                  <a:pt x="21" y="190"/>
                </a:cubicBezTo>
                <a:cubicBezTo>
                  <a:pt x="26" y="187"/>
                  <a:pt x="26" y="187"/>
                  <a:pt x="27" y="186"/>
                </a:cubicBezTo>
                <a:cubicBezTo>
                  <a:pt x="27" y="185"/>
                  <a:pt x="27" y="185"/>
                  <a:pt x="27" y="184"/>
                </a:cubicBezTo>
                <a:cubicBezTo>
                  <a:pt x="27" y="183"/>
                  <a:pt x="27" y="181"/>
                  <a:pt x="27" y="181"/>
                </a:cubicBezTo>
                <a:cubicBezTo>
                  <a:pt x="27" y="179"/>
                  <a:pt x="27" y="179"/>
                  <a:pt x="27" y="179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26" y="176"/>
                  <a:pt x="25" y="175"/>
                  <a:pt x="25" y="174"/>
                </a:cubicBezTo>
                <a:cubicBezTo>
                  <a:pt x="24" y="174"/>
                  <a:pt x="23" y="174"/>
                  <a:pt x="18" y="173"/>
                </a:cubicBezTo>
                <a:cubicBezTo>
                  <a:pt x="16" y="172"/>
                  <a:pt x="14" y="172"/>
                  <a:pt x="12" y="172"/>
                </a:cubicBezTo>
                <a:cubicBezTo>
                  <a:pt x="6" y="170"/>
                  <a:pt x="2" y="169"/>
                  <a:pt x="1" y="169"/>
                </a:cubicBezTo>
                <a:cubicBezTo>
                  <a:pt x="0" y="168"/>
                  <a:pt x="0" y="167"/>
                  <a:pt x="0" y="165"/>
                </a:cubicBezTo>
                <a:close/>
                <a:moveTo>
                  <a:pt x="252" y="156"/>
                </a:moveTo>
                <a:cubicBezTo>
                  <a:pt x="252" y="104"/>
                  <a:pt x="209" y="62"/>
                  <a:pt x="157" y="62"/>
                </a:cubicBezTo>
                <a:cubicBezTo>
                  <a:pt x="105" y="62"/>
                  <a:pt x="62" y="104"/>
                  <a:pt x="62" y="156"/>
                </a:cubicBezTo>
                <a:cubicBezTo>
                  <a:pt x="62" y="209"/>
                  <a:pt x="105" y="251"/>
                  <a:pt x="157" y="251"/>
                </a:cubicBezTo>
                <a:cubicBezTo>
                  <a:pt x="209" y="251"/>
                  <a:pt x="252" y="209"/>
                  <a:pt x="252" y="156"/>
                </a:cubicBezTo>
                <a:close/>
              </a:path>
            </a:pathLst>
          </a:custGeom>
          <a:solidFill>
            <a:srgbClr val="F04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2" name="Freeform 5"/>
          <p:cNvSpPr>
            <a:spLocks noEditPoints="1"/>
          </p:cNvSpPr>
          <p:nvPr/>
        </p:nvSpPr>
        <p:spPr bwMode="auto">
          <a:xfrm>
            <a:off x="5481638" y="4249738"/>
            <a:ext cx="1773237" cy="1771650"/>
          </a:xfrm>
          <a:custGeom>
            <a:avLst/>
            <a:gdLst>
              <a:gd name="T0" fmla="*/ 2147483647 w 360"/>
              <a:gd name="T1" fmla="*/ 2147483647 h 360"/>
              <a:gd name="T2" fmla="*/ 2147483647 w 360"/>
              <a:gd name="T3" fmla="*/ 2147483647 h 360"/>
              <a:gd name="T4" fmla="*/ 2147483647 w 360"/>
              <a:gd name="T5" fmla="*/ 2147483647 h 360"/>
              <a:gd name="T6" fmla="*/ 2147483647 w 360"/>
              <a:gd name="T7" fmla="*/ 2147483647 h 360"/>
              <a:gd name="T8" fmla="*/ 2147483647 w 360"/>
              <a:gd name="T9" fmla="*/ 2147483647 h 360"/>
              <a:gd name="T10" fmla="*/ 2147483647 w 360"/>
              <a:gd name="T11" fmla="*/ 2147483647 h 360"/>
              <a:gd name="T12" fmla="*/ 2147483647 w 360"/>
              <a:gd name="T13" fmla="*/ 2147483647 h 360"/>
              <a:gd name="T14" fmla="*/ 2147483647 w 360"/>
              <a:gd name="T15" fmla="*/ 2147483647 h 360"/>
              <a:gd name="T16" fmla="*/ 2147483647 w 360"/>
              <a:gd name="T17" fmla="*/ 2147483647 h 360"/>
              <a:gd name="T18" fmla="*/ 2147483647 w 360"/>
              <a:gd name="T19" fmla="*/ 2147483647 h 360"/>
              <a:gd name="T20" fmla="*/ 2147483647 w 360"/>
              <a:gd name="T21" fmla="*/ 2147483647 h 360"/>
              <a:gd name="T22" fmla="*/ 2147483647 w 360"/>
              <a:gd name="T23" fmla="*/ 2147483647 h 360"/>
              <a:gd name="T24" fmla="*/ 2147483647 w 360"/>
              <a:gd name="T25" fmla="*/ 2147483647 h 360"/>
              <a:gd name="T26" fmla="*/ 2147483647 w 360"/>
              <a:gd name="T27" fmla="*/ 2147483647 h 360"/>
              <a:gd name="T28" fmla="*/ 2147483647 w 360"/>
              <a:gd name="T29" fmla="*/ 2147483647 h 360"/>
              <a:gd name="T30" fmla="*/ 2147483647 w 360"/>
              <a:gd name="T31" fmla="*/ 2147483647 h 360"/>
              <a:gd name="T32" fmla="*/ 2147483647 w 360"/>
              <a:gd name="T33" fmla="*/ 2147483647 h 360"/>
              <a:gd name="T34" fmla="*/ 2147483647 w 360"/>
              <a:gd name="T35" fmla="*/ 2147483647 h 360"/>
              <a:gd name="T36" fmla="*/ 2147483647 w 360"/>
              <a:gd name="T37" fmla="*/ 2147483647 h 360"/>
              <a:gd name="T38" fmla="*/ 2147483647 w 360"/>
              <a:gd name="T39" fmla="*/ 2147483647 h 360"/>
              <a:gd name="T40" fmla="*/ 2147483647 w 360"/>
              <a:gd name="T41" fmla="*/ 2147483647 h 360"/>
              <a:gd name="T42" fmla="*/ 2147483647 w 360"/>
              <a:gd name="T43" fmla="*/ 2147483647 h 360"/>
              <a:gd name="T44" fmla="*/ 2147483647 w 360"/>
              <a:gd name="T45" fmla="*/ 2147483647 h 360"/>
              <a:gd name="T46" fmla="*/ 2147483647 w 360"/>
              <a:gd name="T47" fmla="*/ 2147483647 h 360"/>
              <a:gd name="T48" fmla="*/ 2147483647 w 360"/>
              <a:gd name="T49" fmla="*/ 2147483647 h 360"/>
              <a:gd name="T50" fmla="*/ 2147483647 w 360"/>
              <a:gd name="T51" fmla="*/ 2147483647 h 360"/>
              <a:gd name="T52" fmla="*/ 2147483647 w 360"/>
              <a:gd name="T53" fmla="*/ 2147483647 h 360"/>
              <a:gd name="T54" fmla="*/ 2147483647 w 360"/>
              <a:gd name="T55" fmla="*/ 2147483647 h 360"/>
              <a:gd name="T56" fmla="*/ 2147483647 w 360"/>
              <a:gd name="T57" fmla="*/ 2147483647 h 360"/>
              <a:gd name="T58" fmla="*/ 2147483647 w 360"/>
              <a:gd name="T59" fmla="*/ 2147483647 h 360"/>
              <a:gd name="T60" fmla="*/ 2147483647 w 360"/>
              <a:gd name="T61" fmla="*/ 2147483647 h 360"/>
              <a:gd name="T62" fmla="*/ 2147483647 w 360"/>
              <a:gd name="T63" fmla="*/ 2147483647 h 360"/>
              <a:gd name="T64" fmla="*/ 2147483647 w 360"/>
              <a:gd name="T65" fmla="*/ 2147483647 h 360"/>
              <a:gd name="T66" fmla="*/ 2147483647 w 360"/>
              <a:gd name="T67" fmla="*/ 2147483647 h 360"/>
              <a:gd name="T68" fmla="*/ 2147483647 w 360"/>
              <a:gd name="T69" fmla="*/ 2147483647 h 360"/>
              <a:gd name="T70" fmla="*/ 2147483647 w 360"/>
              <a:gd name="T71" fmla="*/ 2147483647 h 360"/>
              <a:gd name="T72" fmla="*/ 2147483647 w 360"/>
              <a:gd name="T73" fmla="*/ 2147483647 h 360"/>
              <a:gd name="T74" fmla="*/ 2147483647 w 360"/>
              <a:gd name="T75" fmla="*/ 2147483647 h 360"/>
              <a:gd name="T76" fmla="*/ 2147483647 w 360"/>
              <a:gd name="T77" fmla="*/ 2147483647 h 360"/>
              <a:gd name="T78" fmla="*/ 2147483647 w 360"/>
              <a:gd name="T79" fmla="*/ 2147483647 h 360"/>
              <a:gd name="T80" fmla="*/ 2147483647 w 360"/>
              <a:gd name="T81" fmla="*/ 2147483647 h 360"/>
              <a:gd name="T82" fmla="*/ 2147483647 w 360"/>
              <a:gd name="T83" fmla="*/ 2147483647 h 360"/>
              <a:gd name="T84" fmla="*/ 2147483647 w 360"/>
              <a:gd name="T85" fmla="*/ 2147483647 h 360"/>
              <a:gd name="T86" fmla="*/ 2147483647 w 360"/>
              <a:gd name="T87" fmla="*/ 2147483647 h 360"/>
              <a:gd name="T88" fmla="*/ 2147483647 w 360"/>
              <a:gd name="T89" fmla="*/ 2147483647 h 360"/>
              <a:gd name="T90" fmla="*/ 2147483647 w 360"/>
              <a:gd name="T91" fmla="*/ 2147483647 h 360"/>
              <a:gd name="T92" fmla="*/ 2147483647 w 360"/>
              <a:gd name="T93" fmla="*/ 2147483647 h 360"/>
              <a:gd name="T94" fmla="*/ 2147483647 w 360"/>
              <a:gd name="T95" fmla="*/ 2147483647 h 360"/>
              <a:gd name="T96" fmla="*/ 2147483647 w 360"/>
              <a:gd name="T97" fmla="*/ 2147483647 h 360"/>
              <a:gd name="T98" fmla="*/ 2147483647 w 360"/>
              <a:gd name="T99" fmla="*/ 2147483647 h 360"/>
              <a:gd name="T100" fmla="*/ 2147483647 w 360"/>
              <a:gd name="T101" fmla="*/ 2147483647 h 360"/>
              <a:gd name="T102" fmla="*/ 2147483647 w 360"/>
              <a:gd name="T103" fmla="*/ 2147483647 h 360"/>
              <a:gd name="T104" fmla="*/ 2147483647 w 360"/>
              <a:gd name="T105" fmla="*/ 2147483647 h 360"/>
              <a:gd name="T106" fmla="*/ 2147483647 w 360"/>
              <a:gd name="T107" fmla="*/ 2147483647 h 360"/>
              <a:gd name="T108" fmla="*/ 2147483647 w 360"/>
              <a:gd name="T109" fmla="*/ 2147483647 h 360"/>
              <a:gd name="T110" fmla="*/ 2147483647 w 360"/>
              <a:gd name="T111" fmla="*/ 2147483647 h 36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60" h="360">
                <a:moveTo>
                  <a:pt x="0" y="166"/>
                </a:moveTo>
                <a:cubicBezTo>
                  <a:pt x="0" y="165"/>
                  <a:pt x="0" y="164"/>
                  <a:pt x="0" y="164"/>
                </a:cubicBezTo>
                <a:cubicBezTo>
                  <a:pt x="1" y="163"/>
                  <a:pt x="6" y="162"/>
                  <a:pt x="13" y="161"/>
                </a:cubicBezTo>
                <a:cubicBezTo>
                  <a:pt x="16" y="161"/>
                  <a:pt x="18" y="160"/>
                  <a:pt x="20" y="160"/>
                </a:cubicBezTo>
                <a:cubicBezTo>
                  <a:pt x="27" y="159"/>
                  <a:pt x="28" y="159"/>
                  <a:pt x="28" y="158"/>
                </a:cubicBezTo>
                <a:cubicBezTo>
                  <a:pt x="29" y="157"/>
                  <a:pt x="30" y="156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1" y="151"/>
                  <a:pt x="31" y="150"/>
                  <a:pt x="31" y="148"/>
                </a:cubicBezTo>
                <a:cubicBezTo>
                  <a:pt x="31" y="147"/>
                  <a:pt x="31" y="146"/>
                  <a:pt x="31" y="145"/>
                </a:cubicBezTo>
                <a:cubicBezTo>
                  <a:pt x="30" y="144"/>
                  <a:pt x="29" y="143"/>
                  <a:pt x="24" y="141"/>
                </a:cubicBezTo>
                <a:cubicBezTo>
                  <a:pt x="22" y="139"/>
                  <a:pt x="20" y="138"/>
                  <a:pt x="18" y="137"/>
                </a:cubicBezTo>
                <a:cubicBezTo>
                  <a:pt x="12" y="133"/>
                  <a:pt x="8" y="130"/>
                  <a:pt x="7" y="129"/>
                </a:cubicBezTo>
                <a:cubicBezTo>
                  <a:pt x="7" y="129"/>
                  <a:pt x="7" y="129"/>
                  <a:pt x="7" y="128"/>
                </a:cubicBezTo>
                <a:cubicBezTo>
                  <a:pt x="7" y="126"/>
                  <a:pt x="8" y="123"/>
                  <a:pt x="9" y="123"/>
                </a:cubicBezTo>
                <a:cubicBezTo>
                  <a:pt x="10" y="123"/>
                  <a:pt x="15" y="122"/>
                  <a:pt x="22" y="123"/>
                </a:cubicBezTo>
                <a:cubicBezTo>
                  <a:pt x="25" y="123"/>
                  <a:pt x="27" y="124"/>
                  <a:pt x="29" y="124"/>
                </a:cubicBezTo>
                <a:cubicBezTo>
                  <a:pt x="36" y="124"/>
                  <a:pt x="36" y="124"/>
                  <a:pt x="37" y="124"/>
                </a:cubicBezTo>
                <a:cubicBezTo>
                  <a:pt x="38" y="123"/>
                  <a:pt x="39" y="122"/>
                  <a:pt x="41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2" y="116"/>
                  <a:pt x="43" y="114"/>
                  <a:pt x="43" y="113"/>
                </a:cubicBezTo>
                <a:cubicBezTo>
                  <a:pt x="43" y="113"/>
                  <a:pt x="43" y="112"/>
                  <a:pt x="43" y="111"/>
                </a:cubicBezTo>
                <a:cubicBezTo>
                  <a:pt x="42" y="111"/>
                  <a:pt x="42" y="110"/>
                  <a:pt x="38" y="106"/>
                </a:cubicBezTo>
                <a:cubicBezTo>
                  <a:pt x="36" y="104"/>
                  <a:pt x="34" y="103"/>
                  <a:pt x="32" y="101"/>
                </a:cubicBezTo>
                <a:cubicBezTo>
                  <a:pt x="27" y="95"/>
                  <a:pt x="24" y="92"/>
                  <a:pt x="23" y="91"/>
                </a:cubicBezTo>
                <a:cubicBezTo>
                  <a:pt x="24" y="89"/>
                  <a:pt x="26" y="86"/>
                  <a:pt x="27" y="85"/>
                </a:cubicBezTo>
                <a:cubicBezTo>
                  <a:pt x="28" y="85"/>
                  <a:pt x="32" y="86"/>
                  <a:pt x="40" y="88"/>
                </a:cubicBezTo>
                <a:cubicBezTo>
                  <a:pt x="42" y="89"/>
                  <a:pt x="44" y="90"/>
                  <a:pt x="46" y="91"/>
                </a:cubicBezTo>
                <a:cubicBezTo>
                  <a:pt x="52" y="93"/>
                  <a:pt x="53" y="93"/>
                  <a:pt x="54" y="93"/>
                </a:cubicBezTo>
                <a:cubicBezTo>
                  <a:pt x="55" y="92"/>
                  <a:pt x="56" y="92"/>
                  <a:pt x="58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62" y="84"/>
                  <a:pt x="62" y="83"/>
                  <a:pt x="62" y="83"/>
                </a:cubicBezTo>
                <a:cubicBezTo>
                  <a:pt x="62" y="82"/>
                  <a:pt x="62" y="82"/>
                  <a:pt x="62" y="82"/>
                </a:cubicBezTo>
                <a:cubicBezTo>
                  <a:pt x="62" y="81"/>
                  <a:pt x="62" y="80"/>
                  <a:pt x="59" y="75"/>
                </a:cubicBezTo>
                <a:cubicBezTo>
                  <a:pt x="57" y="73"/>
                  <a:pt x="56" y="71"/>
                  <a:pt x="54" y="69"/>
                </a:cubicBezTo>
                <a:cubicBezTo>
                  <a:pt x="51" y="63"/>
                  <a:pt x="49" y="58"/>
                  <a:pt x="48" y="57"/>
                </a:cubicBezTo>
                <a:cubicBezTo>
                  <a:pt x="49" y="56"/>
                  <a:pt x="52" y="53"/>
                  <a:pt x="53" y="52"/>
                </a:cubicBezTo>
                <a:cubicBezTo>
                  <a:pt x="54" y="53"/>
                  <a:pt x="58" y="55"/>
                  <a:pt x="64" y="59"/>
                </a:cubicBezTo>
                <a:cubicBezTo>
                  <a:pt x="67" y="60"/>
                  <a:pt x="69" y="61"/>
                  <a:pt x="70" y="62"/>
                </a:cubicBezTo>
                <a:cubicBezTo>
                  <a:pt x="76" y="66"/>
                  <a:pt x="77" y="66"/>
                  <a:pt x="78" y="66"/>
                </a:cubicBezTo>
                <a:cubicBezTo>
                  <a:pt x="79" y="66"/>
                  <a:pt x="80" y="65"/>
                  <a:pt x="83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4" y="62"/>
                  <a:pt x="84" y="62"/>
                  <a:pt x="84" y="62"/>
                </a:cubicBezTo>
                <a:cubicBezTo>
                  <a:pt x="87" y="60"/>
                  <a:pt x="88" y="59"/>
                  <a:pt x="88" y="57"/>
                </a:cubicBezTo>
                <a:cubicBezTo>
                  <a:pt x="88" y="56"/>
                  <a:pt x="88" y="56"/>
                  <a:pt x="86" y="50"/>
                </a:cubicBezTo>
                <a:cubicBezTo>
                  <a:pt x="85" y="48"/>
                  <a:pt x="84" y="46"/>
                  <a:pt x="84" y="43"/>
                </a:cubicBezTo>
                <a:cubicBezTo>
                  <a:pt x="81" y="36"/>
                  <a:pt x="80" y="31"/>
                  <a:pt x="80" y="30"/>
                </a:cubicBezTo>
                <a:cubicBezTo>
                  <a:pt x="81" y="29"/>
                  <a:pt x="84" y="27"/>
                  <a:pt x="86" y="27"/>
                </a:cubicBezTo>
                <a:cubicBezTo>
                  <a:pt x="87" y="27"/>
                  <a:pt x="90" y="30"/>
                  <a:pt x="96" y="35"/>
                </a:cubicBezTo>
                <a:cubicBezTo>
                  <a:pt x="97" y="37"/>
                  <a:pt x="99" y="39"/>
                  <a:pt x="100" y="40"/>
                </a:cubicBezTo>
                <a:cubicBezTo>
                  <a:pt x="105" y="45"/>
                  <a:pt x="106" y="45"/>
                  <a:pt x="107" y="46"/>
                </a:cubicBezTo>
                <a:cubicBezTo>
                  <a:pt x="108" y="46"/>
                  <a:pt x="109" y="46"/>
                  <a:pt x="112" y="44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18" y="42"/>
                  <a:pt x="118" y="40"/>
                  <a:pt x="119" y="40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8"/>
                  <a:pt x="119" y="36"/>
                  <a:pt x="118" y="32"/>
                </a:cubicBezTo>
                <a:cubicBezTo>
                  <a:pt x="118" y="30"/>
                  <a:pt x="118" y="27"/>
                  <a:pt x="118" y="24"/>
                </a:cubicBezTo>
                <a:cubicBezTo>
                  <a:pt x="117" y="19"/>
                  <a:pt x="117" y="13"/>
                  <a:pt x="117" y="1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8" y="10"/>
                  <a:pt x="122" y="9"/>
                  <a:pt x="124" y="9"/>
                </a:cubicBezTo>
                <a:cubicBezTo>
                  <a:pt x="124" y="10"/>
                  <a:pt x="127" y="14"/>
                  <a:pt x="131" y="20"/>
                </a:cubicBezTo>
                <a:cubicBezTo>
                  <a:pt x="132" y="22"/>
                  <a:pt x="134" y="24"/>
                  <a:pt x="135" y="26"/>
                </a:cubicBezTo>
                <a:cubicBezTo>
                  <a:pt x="138" y="31"/>
                  <a:pt x="139" y="32"/>
                  <a:pt x="140" y="32"/>
                </a:cubicBezTo>
                <a:cubicBezTo>
                  <a:pt x="140" y="33"/>
                  <a:pt x="142" y="33"/>
                  <a:pt x="146" y="32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50" y="31"/>
                  <a:pt x="152" y="30"/>
                  <a:pt x="153" y="29"/>
                </a:cubicBezTo>
                <a:cubicBezTo>
                  <a:pt x="153" y="29"/>
                  <a:pt x="153" y="28"/>
                  <a:pt x="154" y="24"/>
                </a:cubicBezTo>
                <a:cubicBezTo>
                  <a:pt x="154" y="20"/>
                  <a:pt x="154" y="20"/>
                  <a:pt x="154" y="20"/>
                </a:cubicBezTo>
                <a:cubicBezTo>
                  <a:pt x="155" y="18"/>
                  <a:pt x="155" y="16"/>
                  <a:pt x="155" y="14"/>
                </a:cubicBezTo>
                <a:cubicBezTo>
                  <a:pt x="156" y="7"/>
                  <a:pt x="157" y="3"/>
                  <a:pt x="158" y="1"/>
                </a:cubicBezTo>
                <a:cubicBezTo>
                  <a:pt x="159" y="1"/>
                  <a:pt x="163" y="0"/>
                  <a:pt x="164" y="1"/>
                </a:cubicBezTo>
                <a:cubicBezTo>
                  <a:pt x="165" y="2"/>
                  <a:pt x="167" y="6"/>
                  <a:pt x="169" y="13"/>
                </a:cubicBezTo>
                <a:cubicBezTo>
                  <a:pt x="170" y="15"/>
                  <a:pt x="171" y="18"/>
                  <a:pt x="172" y="20"/>
                </a:cubicBezTo>
                <a:cubicBezTo>
                  <a:pt x="173" y="26"/>
                  <a:pt x="174" y="27"/>
                  <a:pt x="175" y="27"/>
                </a:cubicBezTo>
                <a:cubicBezTo>
                  <a:pt x="175" y="28"/>
                  <a:pt x="177" y="28"/>
                  <a:pt x="181" y="28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2" y="28"/>
                  <a:pt x="182" y="28"/>
                  <a:pt x="182" y="28"/>
                </a:cubicBezTo>
                <a:cubicBezTo>
                  <a:pt x="187" y="29"/>
                  <a:pt x="188" y="28"/>
                  <a:pt x="188" y="27"/>
                </a:cubicBezTo>
                <a:cubicBezTo>
                  <a:pt x="189" y="27"/>
                  <a:pt x="189" y="26"/>
                  <a:pt x="191" y="21"/>
                </a:cubicBezTo>
                <a:cubicBezTo>
                  <a:pt x="192" y="18"/>
                  <a:pt x="193" y="16"/>
                  <a:pt x="194" y="13"/>
                </a:cubicBezTo>
                <a:cubicBezTo>
                  <a:pt x="197" y="7"/>
                  <a:pt x="199" y="2"/>
                  <a:pt x="200" y="1"/>
                </a:cubicBezTo>
                <a:cubicBezTo>
                  <a:pt x="201" y="1"/>
                  <a:pt x="205" y="1"/>
                  <a:pt x="206" y="2"/>
                </a:cubicBezTo>
                <a:cubicBezTo>
                  <a:pt x="207" y="3"/>
                  <a:pt x="207" y="8"/>
                  <a:pt x="208" y="15"/>
                </a:cubicBezTo>
                <a:cubicBezTo>
                  <a:pt x="208" y="18"/>
                  <a:pt x="209" y="20"/>
                  <a:pt x="209" y="22"/>
                </a:cubicBezTo>
                <a:cubicBezTo>
                  <a:pt x="209" y="29"/>
                  <a:pt x="209" y="30"/>
                  <a:pt x="210" y="30"/>
                </a:cubicBezTo>
                <a:cubicBezTo>
                  <a:pt x="211" y="31"/>
                  <a:pt x="212" y="32"/>
                  <a:pt x="216" y="33"/>
                </a:cubicBezTo>
                <a:cubicBezTo>
                  <a:pt x="216" y="33"/>
                  <a:pt x="216" y="33"/>
                  <a:pt x="216" y="33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1" y="34"/>
                  <a:pt x="222" y="34"/>
                  <a:pt x="223" y="33"/>
                </a:cubicBezTo>
                <a:cubicBezTo>
                  <a:pt x="224" y="33"/>
                  <a:pt x="225" y="32"/>
                  <a:pt x="228" y="28"/>
                </a:cubicBezTo>
                <a:cubicBezTo>
                  <a:pt x="229" y="26"/>
                  <a:pt x="230" y="23"/>
                  <a:pt x="232" y="21"/>
                </a:cubicBezTo>
                <a:cubicBezTo>
                  <a:pt x="236" y="15"/>
                  <a:pt x="239" y="12"/>
                  <a:pt x="240" y="11"/>
                </a:cubicBezTo>
                <a:cubicBezTo>
                  <a:pt x="242" y="11"/>
                  <a:pt x="246" y="12"/>
                  <a:pt x="247" y="13"/>
                </a:cubicBezTo>
                <a:cubicBezTo>
                  <a:pt x="247" y="14"/>
                  <a:pt x="247" y="18"/>
                  <a:pt x="246" y="24"/>
                </a:cubicBezTo>
                <a:cubicBezTo>
                  <a:pt x="246" y="25"/>
                  <a:pt x="245" y="26"/>
                  <a:pt x="245" y="26"/>
                </a:cubicBezTo>
                <a:cubicBezTo>
                  <a:pt x="245" y="29"/>
                  <a:pt x="245" y="31"/>
                  <a:pt x="244" y="33"/>
                </a:cubicBezTo>
                <a:cubicBezTo>
                  <a:pt x="244" y="35"/>
                  <a:pt x="244" y="37"/>
                  <a:pt x="244" y="38"/>
                </a:cubicBezTo>
                <a:cubicBezTo>
                  <a:pt x="243" y="40"/>
                  <a:pt x="243" y="41"/>
                  <a:pt x="244" y="41"/>
                </a:cubicBezTo>
                <a:cubicBezTo>
                  <a:pt x="244" y="42"/>
                  <a:pt x="245" y="43"/>
                  <a:pt x="249" y="45"/>
                </a:cubicBezTo>
                <a:cubicBezTo>
                  <a:pt x="249" y="47"/>
                  <a:pt x="249" y="47"/>
                  <a:pt x="249" y="47"/>
                </a:cubicBezTo>
                <a:cubicBezTo>
                  <a:pt x="250" y="46"/>
                  <a:pt x="250" y="46"/>
                  <a:pt x="250" y="46"/>
                </a:cubicBezTo>
                <a:cubicBezTo>
                  <a:pt x="253" y="48"/>
                  <a:pt x="255" y="48"/>
                  <a:pt x="256" y="47"/>
                </a:cubicBezTo>
                <a:cubicBezTo>
                  <a:pt x="257" y="47"/>
                  <a:pt x="257" y="47"/>
                  <a:pt x="261" y="43"/>
                </a:cubicBezTo>
                <a:cubicBezTo>
                  <a:pt x="263" y="41"/>
                  <a:pt x="265" y="39"/>
                  <a:pt x="267" y="38"/>
                </a:cubicBezTo>
                <a:cubicBezTo>
                  <a:pt x="273" y="33"/>
                  <a:pt x="276" y="30"/>
                  <a:pt x="278" y="29"/>
                </a:cubicBezTo>
                <a:cubicBezTo>
                  <a:pt x="279" y="30"/>
                  <a:pt x="283" y="32"/>
                  <a:pt x="283" y="33"/>
                </a:cubicBezTo>
                <a:cubicBezTo>
                  <a:pt x="283" y="35"/>
                  <a:pt x="281" y="40"/>
                  <a:pt x="279" y="46"/>
                </a:cubicBezTo>
                <a:cubicBezTo>
                  <a:pt x="278" y="48"/>
                  <a:pt x="277" y="50"/>
                  <a:pt x="276" y="52"/>
                </a:cubicBezTo>
                <a:cubicBezTo>
                  <a:pt x="275" y="56"/>
                  <a:pt x="274" y="58"/>
                  <a:pt x="274" y="59"/>
                </a:cubicBezTo>
                <a:cubicBezTo>
                  <a:pt x="274" y="59"/>
                  <a:pt x="274" y="59"/>
                  <a:pt x="274" y="59"/>
                </a:cubicBezTo>
                <a:cubicBezTo>
                  <a:pt x="274" y="60"/>
                  <a:pt x="274" y="60"/>
                  <a:pt x="274" y="60"/>
                </a:cubicBezTo>
                <a:cubicBezTo>
                  <a:pt x="274" y="61"/>
                  <a:pt x="275" y="62"/>
                  <a:pt x="278" y="64"/>
                </a:cubicBezTo>
                <a:cubicBezTo>
                  <a:pt x="278" y="66"/>
                  <a:pt x="278" y="66"/>
                  <a:pt x="278" y="66"/>
                </a:cubicBezTo>
                <a:cubicBezTo>
                  <a:pt x="279" y="66"/>
                  <a:pt x="279" y="66"/>
                  <a:pt x="279" y="66"/>
                </a:cubicBezTo>
                <a:cubicBezTo>
                  <a:pt x="282" y="68"/>
                  <a:pt x="283" y="69"/>
                  <a:pt x="284" y="69"/>
                </a:cubicBezTo>
                <a:cubicBezTo>
                  <a:pt x="285" y="69"/>
                  <a:pt x="286" y="68"/>
                  <a:pt x="291" y="65"/>
                </a:cubicBezTo>
                <a:cubicBezTo>
                  <a:pt x="293" y="64"/>
                  <a:pt x="295" y="63"/>
                  <a:pt x="298" y="62"/>
                </a:cubicBezTo>
                <a:cubicBezTo>
                  <a:pt x="304" y="58"/>
                  <a:pt x="308" y="56"/>
                  <a:pt x="310" y="56"/>
                </a:cubicBezTo>
                <a:cubicBezTo>
                  <a:pt x="311" y="57"/>
                  <a:pt x="314" y="60"/>
                  <a:pt x="314" y="61"/>
                </a:cubicBezTo>
                <a:cubicBezTo>
                  <a:pt x="314" y="62"/>
                  <a:pt x="312" y="66"/>
                  <a:pt x="307" y="72"/>
                </a:cubicBezTo>
                <a:cubicBezTo>
                  <a:pt x="306" y="74"/>
                  <a:pt x="305" y="76"/>
                  <a:pt x="303" y="78"/>
                </a:cubicBezTo>
                <a:cubicBezTo>
                  <a:pt x="300" y="83"/>
                  <a:pt x="299" y="84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5"/>
                  <a:pt x="299" y="85"/>
                  <a:pt x="299" y="85"/>
                </a:cubicBezTo>
                <a:cubicBezTo>
                  <a:pt x="299" y="86"/>
                  <a:pt x="300" y="88"/>
                  <a:pt x="302" y="90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3" y="92"/>
                  <a:pt x="303" y="92"/>
                  <a:pt x="303" y="92"/>
                </a:cubicBezTo>
                <a:cubicBezTo>
                  <a:pt x="305" y="95"/>
                  <a:pt x="306" y="96"/>
                  <a:pt x="307" y="96"/>
                </a:cubicBezTo>
                <a:cubicBezTo>
                  <a:pt x="308" y="96"/>
                  <a:pt x="309" y="96"/>
                  <a:pt x="314" y="94"/>
                </a:cubicBezTo>
                <a:cubicBezTo>
                  <a:pt x="317" y="94"/>
                  <a:pt x="319" y="93"/>
                  <a:pt x="322" y="92"/>
                </a:cubicBezTo>
                <a:cubicBezTo>
                  <a:pt x="329" y="90"/>
                  <a:pt x="334" y="89"/>
                  <a:pt x="335" y="89"/>
                </a:cubicBezTo>
                <a:cubicBezTo>
                  <a:pt x="336" y="90"/>
                  <a:pt x="338" y="94"/>
                  <a:pt x="338" y="95"/>
                </a:cubicBezTo>
                <a:cubicBezTo>
                  <a:pt x="337" y="96"/>
                  <a:pt x="335" y="99"/>
                  <a:pt x="329" y="105"/>
                </a:cubicBezTo>
                <a:cubicBezTo>
                  <a:pt x="327" y="106"/>
                  <a:pt x="325" y="108"/>
                  <a:pt x="324" y="109"/>
                </a:cubicBezTo>
                <a:cubicBezTo>
                  <a:pt x="319" y="113"/>
                  <a:pt x="318" y="114"/>
                  <a:pt x="318" y="115"/>
                </a:cubicBezTo>
                <a:cubicBezTo>
                  <a:pt x="318" y="115"/>
                  <a:pt x="318" y="115"/>
                  <a:pt x="318" y="115"/>
                </a:cubicBezTo>
                <a:cubicBezTo>
                  <a:pt x="318" y="117"/>
                  <a:pt x="318" y="118"/>
                  <a:pt x="319" y="121"/>
                </a:cubicBezTo>
                <a:cubicBezTo>
                  <a:pt x="319" y="123"/>
                  <a:pt x="319" y="123"/>
                  <a:pt x="319" y="123"/>
                </a:cubicBezTo>
                <a:cubicBezTo>
                  <a:pt x="320" y="123"/>
                  <a:pt x="320" y="123"/>
                  <a:pt x="320" y="123"/>
                </a:cubicBezTo>
                <a:cubicBezTo>
                  <a:pt x="321" y="126"/>
                  <a:pt x="322" y="127"/>
                  <a:pt x="323" y="128"/>
                </a:cubicBezTo>
                <a:cubicBezTo>
                  <a:pt x="324" y="128"/>
                  <a:pt x="325" y="128"/>
                  <a:pt x="331" y="128"/>
                </a:cubicBezTo>
                <a:cubicBezTo>
                  <a:pt x="333" y="128"/>
                  <a:pt x="336" y="127"/>
                  <a:pt x="338" y="127"/>
                </a:cubicBezTo>
                <a:cubicBezTo>
                  <a:pt x="346" y="127"/>
                  <a:pt x="350" y="127"/>
                  <a:pt x="352" y="128"/>
                </a:cubicBezTo>
                <a:cubicBezTo>
                  <a:pt x="352" y="129"/>
                  <a:pt x="354" y="132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5"/>
                  <a:pt x="349" y="138"/>
                  <a:pt x="342" y="141"/>
                </a:cubicBezTo>
                <a:cubicBezTo>
                  <a:pt x="340" y="142"/>
                  <a:pt x="338" y="143"/>
                  <a:pt x="336" y="144"/>
                </a:cubicBezTo>
                <a:cubicBezTo>
                  <a:pt x="330" y="147"/>
                  <a:pt x="329" y="148"/>
                  <a:pt x="329" y="149"/>
                </a:cubicBezTo>
                <a:cubicBezTo>
                  <a:pt x="329" y="149"/>
                  <a:pt x="329" y="149"/>
                  <a:pt x="329" y="150"/>
                </a:cubicBezTo>
                <a:cubicBezTo>
                  <a:pt x="329" y="151"/>
                  <a:pt x="329" y="153"/>
                  <a:pt x="329" y="155"/>
                </a:cubicBezTo>
                <a:cubicBezTo>
                  <a:pt x="328" y="157"/>
                  <a:pt x="328" y="157"/>
                  <a:pt x="328" y="157"/>
                </a:cubicBezTo>
                <a:cubicBezTo>
                  <a:pt x="329" y="157"/>
                  <a:pt x="329" y="157"/>
                  <a:pt x="329" y="157"/>
                </a:cubicBezTo>
                <a:cubicBezTo>
                  <a:pt x="330" y="160"/>
                  <a:pt x="331" y="162"/>
                  <a:pt x="331" y="162"/>
                </a:cubicBezTo>
                <a:cubicBezTo>
                  <a:pt x="332" y="163"/>
                  <a:pt x="333" y="163"/>
                  <a:pt x="339" y="164"/>
                </a:cubicBezTo>
                <a:cubicBezTo>
                  <a:pt x="341" y="164"/>
                  <a:pt x="343" y="165"/>
                  <a:pt x="346" y="165"/>
                </a:cubicBezTo>
                <a:cubicBezTo>
                  <a:pt x="353" y="167"/>
                  <a:pt x="358" y="168"/>
                  <a:pt x="359" y="169"/>
                </a:cubicBezTo>
                <a:cubicBezTo>
                  <a:pt x="359" y="170"/>
                  <a:pt x="360" y="172"/>
                  <a:pt x="360" y="174"/>
                </a:cubicBezTo>
                <a:cubicBezTo>
                  <a:pt x="359" y="175"/>
                  <a:pt x="359" y="175"/>
                  <a:pt x="359" y="175"/>
                </a:cubicBezTo>
                <a:cubicBezTo>
                  <a:pt x="358" y="176"/>
                  <a:pt x="354" y="178"/>
                  <a:pt x="347" y="180"/>
                </a:cubicBezTo>
                <a:cubicBezTo>
                  <a:pt x="344" y="180"/>
                  <a:pt x="342" y="181"/>
                  <a:pt x="340" y="181"/>
                </a:cubicBezTo>
                <a:cubicBezTo>
                  <a:pt x="334" y="183"/>
                  <a:pt x="333" y="183"/>
                  <a:pt x="332" y="184"/>
                </a:cubicBezTo>
                <a:cubicBezTo>
                  <a:pt x="332" y="185"/>
                  <a:pt x="331" y="186"/>
                  <a:pt x="331" y="187"/>
                </a:cubicBezTo>
                <a:cubicBezTo>
                  <a:pt x="331" y="188"/>
                  <a:pt x="331" y="189"/>
                  <a:pt x="331" y="190"/>
                </a:cubicBezTo>
                <a:cubicBezTo>
                  <a:pt x="329" y="192"/>
                  <a:pt x="329" y="192"/>
                  <a:pt x="329" y="192"/>
                </a:cubicBezTo>
                <a:cubicBezTo>
                  <a:pt x="331" y="192"/>
                  <a:pt x="331" y="192"/>
                  <a:pt x="331" y="192"/>
                </a:cubicBezTo>
                <a:cubicBezTo>
                  <a:pt x="330" y="195"/>
                  <a:pt x="331" y="197"/>
                  <a:pt x="331" y="198"/>
                </a:cubicBezTo>
                <a:cubicBezTo>
                  <a:pt x="332" y="198"/>
                  <a:pt x="333" y="199"/>
                  <a:pt x="338" y="201"/>
                </a:cubicBezTo>
                <a:cubicBezTo>
                  <a:pt x="340" y="202"/>
                  <a:pt x="343" y="203"/>
                  <a:pt x="345" y="204"/>
                </a:cubicBezTo>
                <a:cubicBezTo>
                  <a:pt x="352" y="207"/>
                  <a:pt x="356" y="210"/>
                  <a:pt x="357" y="210"/>
                </a:cubicBezTo>
                <a:cubicBezTo>
                  <a:pt x="357" y="211"/>
                  <a:pt x="357" y="212"/>
                  <a:pt x="357" y="213"/>
                </a:cubicBezTo>
                <a:cubicBezTo>
                  <a:pt x="356" y="215"/>
                  <a:pt x="356" y="217"/>
                  <a:pt x="355" y="217"/>
                </a:cubicBezTo>
                <a:cubicBezTo>
                  <a:pt x="354" y="217"/>
                  <a:pt x="350" y="218"/>
                  <a:pt x="342" y="218"/>
                </a:cubicBezTo>
                <a:cubicBezTo>
                  <a:pt x="340" y="218"/>
                  <a:pt x="337" y="218"/>
                  <a:pt x="335" y="218"/>
                </a:cubicBezTo>
                <a:cubicBezTo>
                  <a:pt x="329" y="218"/>
                  <a:pt x="328" y="219"/>
                  <a:pt x="327" y="219"/>
                </a:cubicBezTo>
                <a:cubicBezTo>
                  <a:pt x="326" y="220"/>
                  <a:pt x="325" y="221"/>
                  <a:pt x="325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5"/>
                  <a:pt x="324" y="225"/>
                  <a:pt x="324" y="225"/>
                </a:cubicBezTo>
                <a:cubicBezTo>
                  <a:pt x="324" y="227"/>
                  <a:pt x="323" y="229"/>
                  <a:pt x="323" y="230"/>
                </a:cubicBezTo>
                <a:cubicBezTo>
                  <a:pt x="323" y="231"/>
                  <a:pt x="323" y="232"/>
                  <a:pt x="323" y="232"/>
                </a:cubicBezTo>
                <a:cubicBezTo>
                  <a:pt x="324" y="233"/>
                  <a:pt x="324" y="234"/>
                  <a:pt x="329" y="237"/>
                </a:cubicBezTo>
                <a:cubicBezTo>
                  <a:pt x="331" y="238"/>
                  <a:pt x="333" y="240"/>
                  <a:pt x="335" y="242"/>
                </a:cubicBezTo>
                <a:cubicBezTo>
                  <a:pt x="341" y="246"/>
                  <a:pt x="344" y="249"/>
                  <a:pt x="345" y="250"/>
                </a:cubicBezTo>
                <a:cubicBezTo>
                  <a:pt x="345" y="251"/>
                  <a:pt x="345" y="251"/>
                  <a:pt x="345" y="251"/>
                </a:cubicBezTo>
                <a:cubicBezTo>
                  <a:pt x="345" y="253"/>
                  <a:pt x="343" y="256"/>
                  <a:pt x="342" y="257"/>
                </a:cubicBezTo>
                <a:cubicBezTo>
                  <a:pt x="341" y="257"/>
                  <a:pt x="336" y="256"/>
                  <a:pt x="329" y="255"/>
                </a:cubicBezTo>
                <a:cubicBezTo>
                  <a:pt x="327" y="254"/>
                  <a:pt x="324" y="254"/>
                  <a:pt x="322" y="253"/>
                </a:cubicBezTo>
                <a:cubicBezTo>
                  <a:pt x="316" y="252"/>
                  <a:pt x="315" y="252"/>
                  <a:pt x="314" y="252"/>
                </a:cubicBezTo>
                <a:cubicBezTo>
                  <a:pt x="313" y="253"/>
                  <a:pt x="312" y="254"/>
                  <a:pt x="310" y="257"/>
                </a:cubicBezTo>
                <a:cubicBezTo>
                  <a:pt x="310" y="257"/>
                  <a:pt x="310" y="257"/>
                  <a:pt x="310" y="257"/>
                </a:cubicBezTo>
                <a:cubicBezTo>
                  <a:pt x="310" y="258"/>
                  <a:pt x="310" y="258"/>
                  <a:pt x="310" y="258"/>
                </a:cubicBezTo>
                <a:cubicBezTo>
                  <a:pt x="308" y="260"/>
                  <a:pt x="307" y="261"/>
                  <a:pt x="307" y="263"/>
                </a:cubicBezTo>
                <a:cubicBezTo>
                  <a:pt x="307" y="263"/>
                  <a:pt x="307" y="264"/>
                  <a:pt x="307" y="264"/>
                </a:cubicBezTo>
                <a:cubicBezTo>
                  <a:pt x="308" y="265"/>
                  <a:pt x="308" y="266"/>
                  <a:pt x="312" y="270"/>
                </a:cubicBezTo>
                <a:cubicBezTo>
                  <a:pt x="313" y="272"/>
                  <a:pt x="315" y="274"/>
                  <a:pt x="317" y="276"/>
                </a:cubicBezTo>
                <a:cubicBezTo>
                  <a:pt x="321" y="282"/>
                  <a:pt x="324" y="286"/>
                  <a:pt x="324" y="287"/>
                </a:cubicBezTo>
                <a:cubicBezTo>
                  <a:pt x="324" y="288"/>
                  <a:pt x="321" y="292"/>
                  <a:pt x="320" y="292"/>
                </a:cubicBezTo>
                <a:cubicBezTo>
                  <a:pt x="319" y="292"/>
                  <a:pt x="315" y="290"/>
                  <a:pt x="308" y="287"/>
                </a:cubicBezTo>
                <a:cubicBezTo>
                  <a:pt x="306" y="286"/>
                  <a:pt x="303" y="285"/>
                  <a:pt x="302" y="284"/>
                </a:cubicBezTo>
                <a:cubicBezTo>
                  <a:pt x="296" y="281"/>
                  <a:pt x="295" y="281"/>
                  <a:pt x="294" y="281"/>
                </a:cubicBezTo>
                <a:cubicBezTo>
                  <a:pt x="293" y="281"/>
                  <a:pt x="292" y="282"/>
                  <a:pt x="289" y="285"/>
                </a:cubicBezTo>
                <a:cubicBezTo>
                  <a:pt x="288" y="285"/>
                  <a:pt x="288" y="285"/>
                  <a:pt x="288" y="285"/>
                </a:cubicBezTo>
                <a:cubicBezTo>
                  <a:pt x="288" y="286"/>
                  <a:pt x="288" y="286"/>
                  <a:pt x="288" y="286"/>
                </a:cubicBezTo>
                <a:cubicBezTo>
                  <a:pt x="285" y="289"/>
                  <a:pt x="285" y="290"/>
                  <a:pt x="285" y="291"/>
                </a:cubicBezTo>
                <a:cubicBezTo>
                  <a:pt x="284" y="291"/>
                  <a:pt x="284" y="291"/>
                  <a:pt x="284" y="291"/>
                </a:cubicBezTo>
                <a:cubicBezTo>
                  <a:pt x="285" y="292"/>
                  <a:pt x="285" y="293"/>
                  <a:pt x="287" y="298"/>
                </a:cubicBezTo>
                <a:cubicBezTo>
                  <a:pt x="288" y="300"/>
                  <a:pt x="290" y="302"/>
                  <a:pt x="291" y="305"/>
                </a:cubicBezTo>
                <a:cubicBezTo>
                  <a:pt x="294" y="311"/>
                  <a:pt x="295" y="316"/>
                  <a:pt x="296" y="317"/>
                </a:cubicBezTo>
                <a:cubicBezTo>
                  <a:pt x="295" y="319"/>
                  <a:pt x="292" y="321"/>
                  <a:pt x="290" y="321"/>
                </a:cubicBezTo>
                <a:cubicBezTo>
                  <a:pt x="289" y="321"/>
                  <a:pt x="285" y="318"/>
                  <a:pt x="280" y="314"/>
                </a:cubicBezTo>
                <a:cubicBezTo>
                  <a:pt x="278" y="312"/>
                  <a:pt x="276" y="311"/>
                  <a:pt x="274" y="310"/>
                </a:cubicBezTo>
                <a:cubicBezTo>
                  <a:pt x="269" y="305"/>
                  <a:pt x="268" y="305"/>
                  <a:pt x="267" y="305"/>
                </a:cubicBezTo>
                <a:cubicBezTo>
                  <a:pt x="266" y="305"/>
                  <a:pt x="265" y="305"/>
                  <a:pt x="262" y="307"/>
                </a:cubicBezTo>
                <a:cubicBezTo>
                  <a:pt x="261" y="307"/>
                  <a:pt x="261" y="307"/>
                  <a:pt x="261" y="307"/>
                </a:cubicBezTo>
                <a:cubicBezTo>
                  <a:pt x="260" y="308"/>
                  <a:pt x="260" y="308"/>
                  <a:pt x="260" y="308"/>
                </a:cubicBezTo>
                <a:cubicBezTo>
                  <a:pt x="257" y="310"/>
                  <a:pt x="256" y="311"/>
                  <a:pt x="256" y="312"/>
                </a:cubicBezTo>
                <a:cubicBezTo>
                  <a:pt x="256" y="312"/>
                  <a:pt x="256" y="312"/>
                  <a:pt x="256" y="312"/>
                </a:cubicBezTo>
                <a:cubicBezTo>
                  <a:pt x="256" y="313"/>
                  <a:pt x="256" y="313"/>
                  <a:pt x="256" y="313"/>
                </a:cubicBezTo>
                <a:cubicBezTo>
                  <a:pt x="256" y="313"/>
                  <a:pt x="256" y="315"/>
                  <a:pt x="257" y="320"/>
                </a:cubicBezTo>
                <a:cubicBezTo>
                  <a:pt x="258" y="322"/>
                  <a:pt x="258" y="325"/>
                  <a:pt x="259" y="327"/>
                </a:cubicBezTo>
                <a:cubicBezTo>
                  <a:pt x="260" y="334"/>
                  <a:pt x="261" y="339"/>
                  <a:pt x="261" y="340"/>
                </a:cubicBezTo>
                <a:cubicBezTo>
                  <a:pt x="260" y="341"/>
                  <a:pt x="256" y="343"/>
                  <a:pt x="255" y="343"/>
                </a:cubicBezTo>
                <a:cubicBezTo>
                  <a:pt x="254" y="343"/>
                  <a:pt x="251" y="339"/>
                  <a:pt x="246" y="333"/>
                </a:cubicBezTo>
                <a:cubicBezTo>
                  <a:pt x="244" y="331"/>
                  <a:pt x="243" y="330"/>
                  <a:pt x="242" y="328"/>
                </a:cubicBezTo>
                <a:cubicBezTo>
                  <a:pt x="238" y="323"/>
                  <a:pt x="237" y="322"/>
                  <a:pt x="236" y="322"/>
                </a:cubicBezTo>
                <a:cubicBezTo>
                  <a:pt x="235" y="322"/>
                  <a:pt x="234" y="322"/>
                  <a:pt x="230" y="323"/>
                </a:cubicBezTo>
                <a:cubicBezTo>
                  <a:pt x="229" y="323"/>
                  <a:pt x="229" y="323"/>
                  <a:pt x="229" y="323"/>
                </a:cubicBezTo>
                <a:cubicBezTo>
                  <a:pt x="228" y="324"/>
                  <a:pt x="228" y="324"/>
                  <a:pt x="228" y="324"/>
                </a:cubicBezTo>
                <a:cubicBezTo>
                  <a:pt x="226" y="324"/>
                  <a:pt x="224" y="325"/>
                  <a:pt x="223" y="326"/>
                </a:cubicBezTo>
                <a:cubicBezTo>
                  <a:pt x="223" y="327"/>
                  <a:pt x="223" y="327"/>
                  <a:pt x="223" y="328"/>
                </a:cubicBezTo>
                <a:cubicBezTo>
                  <a:pt x="223" y="329"/>
                  <a:pt x="223" y="331"/>
                  <a:pt x="223" y="334"/>
                </a:cubicBezTo>
                <a:cubicBezTo>
                  <a:pt x="223" y="336"/>
                  <a:pt x="223" y="339"/>
                  <a:pt x="223" y="342"/>
                </a:cubicBezTo>
                <a:cubicBezTo>
                  <a:pt x="223" y="346"/>
                  <a:pt x="222" y="350"/>
                  <a:pt x="222" y="353"/>
                </a:cubicBezTo>
                <a:cubicBezTo>
                  <a:pt x="222" y="354"/>
                  <a:pt x="222" y="355"/>
                  <a:pt x="222" y="355"/>
                </a:cubicBezTo>
                <a:cubicBezTo>
                  <a:pt x="220" y="356"/>
                  <a:pt x="216" y="357"/>
                  <a:pt x="215" y="356"/>
                </a:cubicBezTo>
                <a:cubicBezTo>
                  <a:pt x="214" y="355"/>
                  <a:pt x="212" y="351"/>
                  <a:pt x="209" y="345"/>
                </a:cubicBezTo>
                <a:cubicBezTo>
                  <a:pt x="208" y="342"/>
                  <a:pt x="207" y="340"/>
                  <a:pt x="206" y="338"/>
                </a:cubicBezTo>
                <a:cubicBezTo>
                  <a:pt x="203" y="332"/>
                  <a:pt x="203" y="332"/>
                  <a:pt x="202" y="331"/>
                </a:cubicBezTo>
                <a:cubicBezTo>
                  <a:pt x="201" y="331"/>
                  <a:pt x="200" y="330"/>
                  <a:pt x="196" y="331"/>
                </a:cubicBezTo>
                <a:cubicBezTo>
                  <a:pt x="194" y="329"/>
                  <a:pt x="194" y="329"/>
                  <a:pt x="194" y="329"/>
                </a:cubicBezTo>
                <a:cubicBezTo>
                  <a:pt x="194" y="331"/>
                  <a:pt x="194" y="331"/>
                  <a:pt x="194" y="331"/>
                </a:cubicBezTo>
                <a:cubicBezTo>
                  <a:pt x="191" y="331"/>
                  <a:pt x="189" y="332"/>
                  <a:pt x="188" y="333"/>
                </a:cubicBezTo>
                <a:cubicBezTo>
                  <a:pt x="188" y="333"/>
                  <a:pt x="188" y="334"/>
                  <a:pt x="186" y="340"/>
                </a:cubicBezTo>
                <a:cubicBezTo>
                  <a:pt x="186" y="342"/>
                  <a:pt x="185" y="345"/>
                  <a:pt x="184" y="347"/>
                </a:cubicBezTo>
                <a:cubicBezTo>
                  <a:pt x="182" y="354"/>
                  <a:pt x="181" y="359"/>
                  <a:pt x="180" y="360"/>
                </a:cubicBezTo>
                <a:cubicBezTo>
                  <a:pt x="179" y="360"/>
                  <a:pt x="175" y="360"/>
                  <a:pt x="174" y="360"/>
                </a:cubicBezTo>
                <a:cubicBezTo>
                  <a:pt x="173" y="359"/>
                  <a:pt x="172" y="354"/>
                  <a:pt x="170" y="347"/>
                </a:cubicBezTo>
                <a:cubicBezTo>
                  <a:pt x="170" y="345"/>
                  <a:pt x="169" y="342"/>
                  <a:pt x="169" y="340"/>
                </a:cubicBezTo>
                <a:cubicBezTo>
                  <a:pt x="167" y="334"/>
                  <a:pt x="167" y="333"/>
                  <a:pt x="167" y="332"/>
                </a:cubicBezTo>
                <a:cubicBezTo>
                  <a:pt x="166" y="332"/>
                  <a:pt x="165" y="331"/>
                  <a:pt x="161" y="331"/>
                </a:cubicBezTo>
                <a:cubicBezTo>
                  <a:pt x="160" y="330"/>
                  <a:pt x="160" y="330"/>
                  <a:pt x="160" y="330"/>
                </a:cubicBezTo>
                <a:cubicBezTo>
                  <a:pt x="159" y="330"/>
                  <a:pt x="159" y="330"/>
                  <a:pt x="159" y="330"/>
                </a:cubicBezTo>
                <a:cubicBezTo>
                  <a:pt x="155" y="329"/>
                  <a:pt x="154" y="330"/>
                  <a:pt x="153" y="331"/>
                </a:cubicBezTo>
                <a:cubicBezTo>
                  <a:pt x="152" y="331"/>
                  <a:pt x="152" y="332"/>
                  <a:pt x="149" y="337"/>
                </a:cubicBezTo>
                <a:cubicBezTo>
                  <a:pt x="148" y="339"/>
                  <a:pt x="147" y="341"/>
                  <a:pt x="146" y="344"/>
                </a:cubicBezTo>
                <a:cubicBezTo>
                  <a:pt x="142" y="350"/>
                  <a:pt x="140" y="354"/>
                  <a:pt x="139" y="355"/>
                </a:cubicBezTo>
                <a:cubicBezTo>
                  <a:pt x="137" y="355"/>
                  <a:pt x="133" y="354"/>
                  <a:pt x="132" y="354"/>
                </a:cubicBezTo>
                <a:cubicBezTo>
                  <a:pt x="132" y="352"/>
                  <a:pt x="132" y="348"/>
                  <a:pt x="132" y="340"/>
                </a:cubicBezTo>
                <a:cubicBezTo>
                  <a:pt x="132" y="338"/>
                  <a:pt x="132" y="335"/>
                  <a:pt x="132" y="333"/>
                </a:cubicBezTo>
                <a:cubicBezTo>
                  <a:pt x="132" y="327"/>
                  <a:pt x="132" y="326"/>
                  <a:pt x="132" y="325"/>
                </a:cubicBezTo>
                <a:cubicBezTo>
                  <a:pt x="131" y="324"/>
                  <a:pt x="129" y="323"/>
                  <a:pt x="126" y="322"/>
                </a:cubicBezTo>
                <a:cubicBezTo>
                  <a:pt x="126" y="321"/>
                  <a:pt x="126" y="321"/>
                  <a:pt x="126" y="321"/>
                </a:cubicBezTo>
                <a:cubicBezTo>
                  <a:pt x="125" y="322"/>
                  <a:pt x="125" y="322"/>
                  <a:pt x="125" y="322"/>
                </a:cubicBezTo>
                <a:cubicBezTo>
                  <a:pt x="121" y="320"/>
                  <a:pt x="120" y="320"/>
                  <a:pt x="119" y="320"/>
                </a:cubicBezTo>
                <a:cubicBezTo>
                  <a:pt x="118" y="321"/>
                  <a:pt x="117" y="322"/>
                  <a:pt x="114" y="326"/>
                </a:cubicBezTo>
                <a:cubicBezTo>
                  <a:pt x="112" y="328"/>
                  <a:pt x="111" y="330"/>
                  <a:pt x="109" y="332"/>
                </a:cubicBezTo>
                <a:cubicBezTo>
                  <a:pt x="104" y="337"/>
                  <a:pt x="100" y="340"/>
                  <a:pt x="99" y="341"/>
                </a:cubicBezTo>
                <a:cubicBezTo>
                  <a:pt x="98" y="341"/>
                  <a:pt x="94" y="339"/>
                  <a:pt x="93" y="338"/>
                </a:cubicBezTo>
                <a:cubicBezTo>
                  <a:pt x="93" y="338"/>
                  <a:pt x="94" y="337"/>
                  <a:pt x="94" y="337"/>
                </a:cubicBezTo>
                <a:cubicBezTo>
                  <a:pt x="94" y="337"/>
                  <a:pt x="94" y="337"/>
                  <a:pt x="94" y="337"/>
                </a:cubicBezTo>
                <a:cubicBezTo>
                  <a:pt x="94" y="334"/>
                  <a:pt x="95" y="330"/>
                  <a:pt x="96" y="325"/>
                </a:cubicBezTo>
                <a:cubicBezTo>
                  <a:pt x="97" y="323"/>
                  <a:pt x="97" y="320"/>
                  <a:pt x="98" y="318"/>
                </a:cubicBezTo>
                <a:cubicBezTo>
                  <a:pt x="99" y="315"/>
                  <a:pt x="100" y="313"/>
                  <a:pt x="100" y="312"/>
                </a:cubicBezTo>
                <a:cubicBezTo>
                  <a:pt x="100" y="311"/>
                  <a:pt x="100" y="311"/>
                  <a:pt x="100" y="310"/>
                </a:cubicBezTo>
                <a:cubicBezTo>
                  <a:pt x="99" y="309"/>
                  <a:pt x="98" y="308"/>
                  <a:pt x="95" y="306"/>
                </a:cubicBezTo>
                <a:cubicBezTo>
                  <a:pt x="94" y="304"/>
                  <a:pt x="94" y="304"/>
                  <a:pt x="94" y="304"/>
                </a:cubicBezTo>
                <a:cubicBezTo>
                  <a:pt x="93" y="305"/>
                  <a:pt x="93" y="305"/>
                  <a:pt x="93" y="305"/>
                </a:cubicBezTo>
                <a:cubicBezTo>
                  <a:pt x="91" y="303"/>
                  <a:pt x="90" y="303"/>
                  <a:pt x="88" y="303"/>
                </a:cubicBezTo>
                <a:cubicBezTo>
                  <a:pt x="87" y="303"/>
                  <a:pt x="87" y="303"/>
                  <a:pt x="82" y="307"/>
                </a:cubicBezTo>
                <a:cubicBezTo>
                  <a:pt x="80" y="308"/>
                  <a:pt x="78" y="310"/>
                  <a:pt x="76" y="311"/>
                </a:cubicBezTo>
                <a:cubicBezTo>
                  <a:pt x="70" y="315"/>
                  <a:pt x="66" y="318"/>
                  <a:pt x="64" y="318"/>
                </a:cubicBezTo>
                <a:cubicBezTo>
                  <a:pt x="63" y="318"/>
                  <a:pt x="60" y="315"/>
                  <a:pt x="59" y="314"/>
                </a:cubicBezTo>
                <a:cubicBezTo>
                  <a:pt x="60" y="313"/>
                  <a:pt x="62" y="308"/>
                  <a:pt x="65" y="302"/>
                </a:cubicBezTo>
                <a:cubicBezTo>
                  <a:pt x="66" y="300"/>
                  <a:pt x="67" y="298"/>
                  <a:pt x="68" y="296"/>
                </a:cubicBezTo>
                <a:cubicBezTo>
                  <a:pt x="71" y="291"/>
                  <a:pt x="72" y="290"/>
                  <a:pt x="72" y="289"/>
                </a:cubicBezTo>
                <a:cubicBezTo>
                  <a:pt x="72" y="289"/>
                  <a:pt x="72" y="289"/>
                  <a:pt x="72" y="289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72" y="287"/>
                  <a:pt x="71" y="286"/>
                  <a:pt x="68" y="283"/>
                </a:cubicBezTo>
                <a:cubicBezTo>
                  <a:pt x="68" y="282"/>
                  <a:pt x="68" y="282"/>
                  <a:pt x="68" y="282"/>
                </a:cubicBezTo>
                <a:cubicBezTo>
                  <a:pt x="67" y="282"/>
                  <a:pt x="67" y="282"/>
                  <a:pt x="67" y="282"/>
                </a:cubicBezTo>
                <a:cubicBezTo>
                  <a:pt x="65" y="279"/>
                  <a:pt x="63" y="278"/>
                  <a:pt x="62" y="278"/>
                </a:cubicBezTo>
                <a:cubicBezTo>
                  <a:pt x="61" y="278"/>
                  <a:pt x="61" y="279"/>
                  <a:pt x="55" y="281"/>
                </a:cubicBezTo>
                <a:cubicBezTo>
                  <a:pt x="53" y="282"/>
                  <a:pt x="51" y="283"/>
                  <a:pt x="48" y="284"/>
                </a:cubicBezTo>
                <a:cubicBezTo>
                  <a:pt x="42" y="286"/>
                  <a:pt x="37" y="288"/>
                  <a:pt x="36" y="288"/>
                </a:cubicBezTo>
                <a:cubicBezTo>
                  <a:pt x="34" y="287"/>
                  <a:pt x="32" y="284"/>
                  <a:pt x="32" y="283"/>
                </a:cubicBezTo>
                <a:cubicBezTo>
                  <a:pt x="32" y="281"/>
                  <a:pt x="35" y="278"/>
                  <a:pt x="40" y="272"/>
                </a:cubicBezTo>
                <a:cubicBezTo>
                  <a:pt x="42" y="270"/>
                  <a:pt x="43" y="269"/>
                  <a:pt x="45" y="267"/>
                </a:cubicBezTo>
                <a:cubicBezTo>
                  <a:pt x="49" y="262"/>
                  <a:pt x="49" y="262"/>
                  <a:pt x="50" y="260"/>
                </a:cubicBezTo>
                <a:cubicBezTo>
                  <a:pt x="50" y="260"/>
                  <a:pt x="50" y="258"/>
                  <a:pt x="47" y="255"/>
                </a:cubicBezTo>
                <a:cubicBezTo>
                  <a:pt x="48" y="253"/>
                  <a:pt x="48" y="253"/>
                  <a:pt x="48" y="253"/>
                </a:cubicBezTo>
                <a:cubicBezTo>
                  <a:pt x="46" y="253"/>
                  <a:pt x="46" y="253"/>
                  <a:pt x="46" y="253"/>
                </a:cubicBezTo>
                <a:cubicBezTo>
                  <a:pt x="45" y="250"/>
                  <a:pt x="44" y="249"/>
                  <a:pt x="43" y="249"/>
                </a:cubicBezTo>
                <a:cubicBezTo>
                  <a:pt x="42" y="248"/>
                  <a:pt x="41" y="249"/>
                  <a:pt x="36" y="249"/>
                </a:cubicBezTo>
                <a:cubicBezTo>
                  <a:pt x="33" y="250"/>
                  <a:pt x="31" y="250"/>
                  <a:pt x="28" y="251"/>
                </a:cubicBezTo>
                <a:cubicBezTo>
                  <a:pt x="21" y="252"/>
                  <a:pt x="16" y="252"/>
                  <a:pt x="15" y="252"/>
                </a:cubicBezTo>
                <a:cubicBezTo>
                  <a:pt x="14" y="251"/>
                  <a:pt x="12" y="247"/>
                  <a:pt x="12" y="246"/>
                </a:cubicBezTo>
                <a:cubicBezTo>
                  <a:pt x="13" y="245"/>
                  <a:pt x="16" y="242"/>
                  <a:pt x="22" y="237"/>
                </a:cubicBezTo>
                <a:cubicBezTo>
                  <a:pt x="24" y="236"/>
                  <a:pt x="26" y="235"/>
                  <a:pt x="28" y="234"/>
                </a:cubicBezTo>
                <a:cubicBezTo>
                  <a:pt x="33" y="230"/>
                  <a:pt x="34" y="229"/>
                  <a:pt x="35" y="228"/>
                </a:cubicBezTo>
                <a:cubicBezTo>
                  <a:pt x="35" y="228"/>
                  <a:pt x="35" y="228"/>
                  <a:pt x="35" y="228"/>
                </a:cubicBezTo>
                <a:cubicBezTo>
                  <a:pt x="35" y="226"/>
                  <a:pt x="35" y="225"/>
                  <a:pt x="34" y="222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3" y="220"/>
                  <a:pt x="33" y="220"/>
                  <a:pt x="33" y="220"/>
                </a:cubicBezTo>
                <a:cubicBezTo>
                  <a:pt x="32" y="217"/>
                  <a:pt x="31" y="216"/>
                  <a:pt x="31" y="215"/>
                </a:cubicBezTo>
                <a:cubicBezTo>
                  <a:pt x="30" y="215"/>
                  <a:pt x="29" y="215"/>
                  <a:pt x="23" y="214"/>
                </a:cubicBezTo>
                <a:cubicBezTo>
                  <a:pt x="21" y="214"/>
                  <a:pt x="18" y="214"/>
                  <a:pt x="16" y="214"/>
                </a:cubicBezTo>
                <a:cubicBezTo>
                  <a:pt x="8" y="213"/>
                  <a:pt x="4" y="212"/>
                  <a:pt x="3" y="212"/>
                </a:cubicBezTo>
                <a:cubicBezTo>
                  <a:pt x="2" y="211"/>
                  <a:pt x="1" y="208"/>
                  <a:pt x="1" y="206"/>
                </a:cubicBezTo>
                <a:cubicBezTo>
                  <a:pt x="1" y="206"/>
                  <a:pt x="1" y="205"/>
                  <a:pt x="1" y="205"/>
                </a:cubicBezTo>
                <a:cubicBezTo>
                  <a:pt x="2" y="205"/>
                  <a:pt x="7" y="202"/>
                  <a:pt x="13" y="200"/>
                </a:cubicBezTo>
                <a:cubicBezTo>
                  <a:pt x="16" y="199"/>
                  <a:pt x="18" y="198"/>
                  <a:pt x="20" y="197"/>
                </a:cubicBezTo>
                <a:cubicBezTo>
                  <a:pt x="26" y="195"/>
                  <a:pt x="27" y="195"/>
                  <a:pt x="27" y="194"/>
                </a:cubicBezTo>
                <a:cubicBezTo>
                  <a:pt x="28" y="193"/>
                  <a:pt x="28" y="193"/>
                  <a:pt x="28" y="192"/>
                </a:cubicBezTo>
                <a:cubicBezTo>
                  <a:pt x="28" y="190"/>
                  <a:pt x="28" y="189"/>
                  <a:pt x="28" y="188"/>
                </a:cubicBezTo>
                <a:cubicBezTo>
                  <a:pt x="29" y="186"/>
                  <a:pt x="29" y="186"/>
                  <a:pt x="29" y="186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82"/>
                  <a:pt x="27" y="181"/>
                  <a:pt x="26" y="180"/>
                </a:cubicBezTo>
                <a:cubicBezTo>
                  <a:pt x="26" y="179"/>
                  <a:pt x="25" y="179"/>
                  <a:pt x="20" y="177"/>
                </a:cubicBezTo>
                <a:cubicBezTo>
                  <a:pt x="17" y="177"/>
                  <a:pt x="15" y="176"/>
                  <a:pt x="12" y="175"/>
                </a:cubicBezTo>
                <a:cubicBezTo>
                  <a:pt x="5" y="173"/>
                  <a:pt x="1" y="171"/>
                  <a:pt x="0" y="170"/>
                </a:cubicBezTo>
                <a:cubicBezTo>
                  <a:pt x="0" y="170"/>
                  <a:pt x="0" y="168"/>
                  <a:pt x="0" y="166"/>
                </a:cubicBezTo>
                <a:close/>
                <a:moveTo>
                  <a:pt x="287" y="193"/>
                </a:moveTo>
                <a:cubicBezTo>
                  <a:pt x="295" y="134"/>
                  <a:pt x="253" y="79"/>
                  <a:pt x="193" y="72"/>
                </a:cubicBezTo>
                <a:cubicBezTo>
                  <a:pt x="134" y="64"/>
                  <a:pt x="80" y="106"/>
                  <a:pt x="72" y="165"/>
                </a:cubicBezTo>
                <a:cubicBezTo>
                  <a:pt x="64" y="225"/>
                  <a:pt x="106" y="279"/>
                  <a:pt x="166" y="287"/>
                </a:cubicBezTo>
                <a:cubicBezTo>
                  <a:pt x="225" y="295"/>
                  <a:pt x="280" y="253"/>
                  <a:pt x="287" y="193"/>
                </a:cubicBezTo>
                <a:close/>
              </a:path>
            </a:pathLst>
          </a:custGeom>
          <a:solidFill>
            <a:srgbClr val="BF55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63" name="Freeform 6"/>
          <p:cNvSpPr>
            <a:spLocks noEditPoints="1"/>
          </p:cNvSpPr>
          <p:nvPr/>
        </p:nvSpPr>
        <p:spPr bwMode="auto">
          <a:xfrm>
            <a:off x="4900613" y="1114425"/>
            <a:ext cx="1887537" cy="1878013"/>
          </a:xfrm>
          <a:custGeom>
            <a:avLst/>
            <a:gdLst>
              <a:gd name="T0" fmla="*/ 2147483647 w 383"/>
              <a:gd name="T1" fmla="*/ 2147483647 h 382"/>
              <a:gd name="T2" fmla="*/ 2147483647 w 383"/>
              <a:gd name="T3" fmla="*/ 2147483647 h 382"/>
              <a:gd name="T4" fmla="*/ 2147483647 w 383"/>
              <a:gd name="T5" fmla="*/ 2147483647 h 382"/>
              <a:gd name="T6" fmla="*/ 2147483647 w 383"/>
              <a:gd name="T7" fmla="*/ 2147483647 h 382"/>
              <a:gd name="T8" fmla="*/ 2147483647 w 383"/>
              <a:gd name="T9" fmla="*/ 2147483647 h 382"/>
              <a:gd name="T10" fmla="*/ 2147483647 w 383"/>
              <a:gd name="T11" fmla="*/ 2147483647 h 382"/>
              <a:gd name="T12" fmla="*/ 2147483647 w 383"/>
              <a:gd name="T13" fmla="*/ 2147483647 h 382"/>
              <a:gd name="T14" fmla="*/ 2147483647 w 383"/>
              <a:gd name="T15" fmla="*/ 2147483647 h 382"/>
              <a:gd name="T16" fmla="*/ 2147483647 w 383"/>
              <a:gd name="T17" fmla="*/ 2147483647 h 382"/>
              <a:gd name="T18" fmla="*/ 2147483647 w 383"/>
              <a:gd name="T19" fmla="*/ 2147483647 h 382"/>
              <a:gd name="T20" fmla="*/ 2147483647 w 383"/>
              <a:gd name="T21" fmla="*/ 2147483647 h 382"/>
              <a:gd name="T22" fmla="*/ 2147483647 w 383"/>
              <a:gd name="T23" fmla="*/ 2147483647 h 382"/>
              <a:gd name="T24" fmla="*/ 2147483647 w 383"/>
              <a:gd name="T25" fmla="*/ 2147483647 h 382"/>
              <a:gd name="T26" fmla="*/ 2147483647 w 383"/>
              <a:gd name="T27" fmla="*/ 2147483647 h 382"/>
              <a:gd name="T28" fmla="*/ 2147483647 w 383"/>
              <a:gd name="T29" fmla="*/ 2147483647 h 382"/>
              <a:gd name="T30" fmla="*/ 2147483647 w 383"/>
              <a:gd name="T31" fmla="*/ 2147483647 h 382"/>
              <a:gd name="T32" fmla="*/ 2147483647 w 383"/>
              <a:gd name="T33" fmla="*/ 2147483647 h 382"/>
              <a:gd name="T34" fmla="*/ 2147483647 w 383"/>
              <a:gd name="T35" fmla="*/ 2147483647 h 382"/>
              <a:gd name="T36" fmla="*/ 2147483647 w 383"/>
              <a:gd name="T37" fmla="*/ 2147483647 h 382"/>
              <a:gd name="T38" fmla="*/ 2147483647 w 383"/>
              <a:gd name="T39" fmla="*/ 2147483647 h 382"/>
              <a:gd name="T40" fmla="*/ 2147483647 w 383"/>
              <a:gd name="T41" fmla="*/ 2147483647 h 382"/>
              <a:gd name="T42" fmla="*/ 2147483647 w 383"/>
              <a:gd name="T43" fmla="*/ 2147483647 h 382"/>
              <a:gd name="T44" fmla="*/ 2147483647 w 383"/>
              <a:gd name="T45" fmla="*/ 2147483647 h 382"/>
              <a:gd name="T46" fmla="*/ 2147483647 w 383"/>
              <a:gd name="T47" fmla="*/ 2147483647 h 382"/>
              <a:gd name="T48" fmla="*/ 2147483647 w 383"/>
              <a:gd name="T49" fmla="*/ 2147483647 h 382"/>
              <a:gd name="T50" fmla="*/ 2147483647 w 383"/>
              <a:gd name="T51" fmla="*/ 2147483647 h 382"/>
              <a:gd name="T52" fmla="*/ 2147483647 w 383"/>
              <a:gd name="T53" fmla="*/ 2147483647 h 382"/>
              <a:gd name="T54" fmla="*/ 2147483647 w 383"/>
              <a:gd name="T55" fmla="*/ 2147483647 h 382"/>
              <a:gd name="T56" fmla="*/ 2147483647 w 383"/>
              <a:gd name="T57" fmla="*/ 2147483647 h 382"/>
              <a:gd name="T58" fmla="*/ 2147483647 w 383"/>
              <a:gd name="T59" fmla="*/ 2147483647 h 382"/>
              <a:gd name="T60" fmla="*/ 2147483647 w 383"/>
              <a:gd name="T61" fmla="*/ 2147483647 h 382"/>
              <a:gd name="T62" fmla="*/ 2147483647 w 383"/>
              <a:gd name="T63" fmla="*/ 2147483647 h 382"/>
              <a:gd name="T64" fmla="*/ 2147483647 w 383"/>
              <a:gd name="T65" fmla="*/ 2147483647 h 382"/>
              <a:gd name="T66" fmla="*/ 2147483647 w 383"/>
              <a:gd name="T67" fmla="*/ 2147483647 h 382"/>
              <a:gd name="T68" fmla="*/ 2147483647 w 383"/>
              <a:gd name="T69" fmla="*/ 2147483647 h 382"/>
              <a:gd name="T70" fmla="*/ 2147483647 w 383"/>
              <a:gd name="T71" fmla="*/ 2147483647 h 382"/>
              <a:gd name="T72" fmla="*/ 2147483647 w 383"/>
              <a:gd name="T73" fmla="*/ 2147483647 h 382"/>
              <a:gd name="T74" fmla="*/ 2147483647 w 383"/>
              <a:gd name="T75" fmla="*/ 2147483647 h 382"/>
              <a:gd name="T76" fmla="*/ 2147483647 w 383"/>
              <a:gd name="T77" fmla="*/ 2147483647 h 382"/>
              <a:gd name="T78" fmla="*/ 2147483647 w 383"/>
              <a:gd name="T79" fmla="*/ 2147483647 h 382"/>
              <a:gd name="T80" fmla="*/ 2147483647 w 383"/>
              <a:gd name="T81" fmla="*/ 2147483647 h 382"/>
              <a:gd name="T82" fmla="*/ 2147483647 w 383"/>
              <a:gd name="T83" fmla="*/ 2147483647 h 382"/>
              <a:gd name="T84" fmla="*/ 2147483647 w 383"/>
              <a:gd name="T85" fmla="*/ 2147483647 h 382"/>
              <a:gd name="T86" fmla="*/ 2147483647 w 383"/>
              <a:gd name="T87" fmla="*/ 2147483647 h 382"/>
              <a:gd name="T88" fmla="*/ 2147483647 w 383"/>
              <a:gd name="T89" fmla="*/ 2147483647 h 382"/>
              <a:gd name="T90" fmla="*/ 2147483647 w 383"/>
              <a:gd name="T91" fmla="*/ 2147483647 h 382"/>
              <a:gd name="T92" fmla="*/ 2147483647 w 383"/>
              <a:gd name="T93" fmla="*/ 2147483647 h 382"/>
              <a:gd name="T94" fmla="*/ 2147483647 w 383"/>
              <a:gd name="T95" fmla="*/ 2147483647 h 382"/>
              <a:gd name="T96" fmla="*/ 2147483647 w 383"/>
              <a:gd name="T97" fmla="*/ 2147483647 h 382"/>
              <a:gd name="T98" fmla="*/ 2147483647 w 383"/>
              <a:gd name="T99" fmla="*/ 2147483647 h 382"/>
              <a:gd name="T100" fmla="*/ 2147483647 w 383"/>
              <a:gd name="T101" fmla="*/ 2147483647 h 382"/>
              <a:gd name="T102" fmla="*/ 2147483647 w 383"/>
              <a:gd name="T103" fmla="*/ 2147483647 h 382"/>
              <a:gd name="T104" fmla="*/ 2147483647 w 383"/>
              <a:gd name="T105" fmla="*/ 2147483647 h 382"/>
              <a:gd name="T106" fmla="*/ 2147483647 w 383"/>
              <a:gd name="T107" fmla="*/ 2147483647 h 382"/>
              <a:gd name="T108" fmla="*/ 2147483647 w 383"/>
              <a:gd name="T109" fmla="*/ 2147483647 h 382"/>
              <a:gd name="T110" fmla="*/ 2147483647 w 383"/>
              <a:gd name="T111" fmla="*/ 2147483647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3" h="382">
                <a:moveTo>
                  <a:pt x="0" y="201"/>
                </a:moveTo>
                <a:cubicBezTo>
                  <a:pt x="0" y="200"/>
                  <a:pt x="1" y="199"/>
                  <a:pt x="1" y="199"/>
                </a:cubicBezTo>
                <a:cubicBezTo>
                  <a:pt x="2" y="198"/>
                  <a:pt x="6" y="196"/>
                  <a:pt x="14" y="194"/>
                </a:cubicBezTo>
                <a:cubicBezTo>
                  <a:pt x="16" y="193"/>
                  <a:pt x="19" y="193"/>
                  <a:pt x="21" y="192"/>
                </a:cubicBezTo>
                <a:cubicBezTo>
                  <a:pt x="28" y="190"/>
                  <a:pt x="29" y="190"/>
                  <a:pt x="29" y="189"/>
                </a:cubicBezTo>
                <a:cubicBezTo>
                  <a:pt x="30" y="188"/>
                  <a:pt x="31" y="187"/>
                  <a:pt x="31" y="183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0"/>
                  <a:pt x="31" y="179"/>
                </a:cubicBezTo>
                <a:cubicBezTo>
                  <a:pt x="31" y="177"/>
                  <a:pt x="31" y="176"/>
                  <a:pt x="30" y="175"/>
                </a:cubicBezTo>
                <a:cubicBezTo>
                  <a:pt x="29" y="174"/>
                  <a:pt x="28" y="174"/>
                  <a:pt x="23" y="171"/>
                </a:cubicBezTo>
                <a:cubicBezTo>
                  <a:pt x="21" y="170"/>
                  <a:pt x="18" y="169"/>
                  <a:pt x="15" y="168"/>
                </a:cubicBezTo>
                <a:cubicBezTo>
                  <a:pt x="8" y="165"/>
                  <a:pt x="4" y="162"/>
                  <a:pt x="3" y="162"/>
                </a:cubicBezTo>
                <a:cubicBezTo>
                  <a:pt x="3" y="161"/>
                  <a:pt x="3" y="161"/>
                  <a:pt x="3" y="160"/>
                </a:cubicBezTo>
                <a:cubicBezTo>
                  <a:pt x="3" y="158"/>
                  <a:pt x="4" y="155"/>
                  <a:pt x="4" y="155"/>
                </a:cubicBezTo>
                <a:cubicBezTo>
                  <a:pt x="5" y="154"/>
                  <a:pt x="10" y="153"/>
                  <a:pt x="18" y="153"/>
                </a:cubicBezTo>
                <a:cubicBezTo>
                  <a:pt x="21" y="153"/>
                  <a:pt x="23" y="153"/>
                  <a:pt x="25" y="153"/>
                </a:cubicBezTo>
                <a:cubicBezTo>
                  <a:pt x="32" y="153"/>
                  <a:pt x="33" y="153"/>
                  <a:pt x="34" y="152"/>
                </a:cubicBezTo>
                <a:cubicBezTo>
                  <a:pt x="35" y="151"/>
                  <a:pt x="36" y="150"/>
                  <a:pt x="37" y="146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8" y="143"/>
                  <a:pt x="38" y="141"/>
                  <a:pt x="38" y="140"/>
                </a:cubicBezTo>
                <a:cubicBezTo>
                  <a:pt x="38" y="139"/>
                  <a:pt x="38" y="139"/>
                  <a:pt x="38" y="138"/>
                </a:cubicBezTo>
                <a:cubicBezTo>
                  <a:pt x="38" y="137"/>
                  <a:pt x="37" y="136"/>
                  <a:pt x="32" y="133"/>
                </a:cubicBezTo>
                <a:cubicBezTo>
                  <a:pt x="30" y="131"/>
                  <a:pt x="28" y="130"/>
                  <a:pt x="26" y="128"/>
                </a:cubicBezTo>
                <a:cubicBezTo>
                  <a:pt x="19" y="123"/>
                  <a:pt x="16" y="120"/>
                  <a:pt x="15" y="119"/>
                </a:cubicBezTo>
                <a:cubicBezTo>
                  <a:pt x="15" y="117"/>
                  <a:pt x="17" y="113"/>
                  <a:pt x="18" y="112"/>
                </a:cubicBezTo>
                <a:cubicBezTo>
                  <a:pt x="19" y="112"/>
                  <a:pt x="24" y="113"/>
                  <a:pt x="32" y="114"/>
                </a:cubicBezTo>
                <a:cubicBezTo>
                  <a:pt x="34" y="115"/>
                  <a:pt x="37" y="115"/>
                  <a:pt x="39" y="116"/>
                </a:cubicBezTo>
                <a:cubicBezTo>
                  <a:pt x="46" y="117"/>
                  <a:pt x="47" y="117"/>
                  <a:pt x="48" y="117"/>
                </a:cubicBezTo>
                <a:cubicBezTo>
                  <a:pt x="48" y="116"/>
                  <a:pt x="49" y="116"/>
                  <a:pt x="52" y="112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5" y="107"/>
                  <a:pt x="55" y="105"/>
                  <a:pt x="55" y="105"/>
                </a:cubicBezTo>
                <a:cubicBezTo>
                  <a:pt x="55" y="105"/>
                  <a:pt x="55" y="104"/>
                  <a:pt x="55" y="104"/>
                </a:cubicBezTo>
                <a:cubicBezTo>
                  <a:pt x="54" y="103"/>
                  <a:pt x="54" y="102"/>
                  <a:pt x="50" y="98"/>
                </a:cubicBezTo>
                <a:cubicBezTo>
                  <a:pt x="48" y="96"/>
                  <a:pt x="46" y="94"/>
                  <a:pt x="45" y="91"/>
                </a:cubicBezTo>
                <a:cubicBezTo>
                  <a:pt x="40" y="85"/>
                  <a:pt x="37" y="81"/>
                  <a:pt x="36" y="80"/>
                </a:cubicBezTo>
                <a:cubicBezTo>
                  <a:pt x="37" y="79"/>
                  <a:pt x="39" y="75"/>
                  <a:pt x="41" y="74"/>
                </a:cubicBezTo>
                <a:cubicBezTo>
                  <a:pt x="42" y="75"/>
                  <a:pt x="47" y="76"/>
                  <a:pt x="54" y="79"/>
                </a:cubicBezTo>
                <a:cubicBezTo>
                  <a:pt x="56" y="80"/>
                  <a:pt x="58" y="81"/>
                  <a:pt x="61" y="82"/>
                </a:cubicBezTo>
                <a:cubicBezTo>
                  <a:pt x="67" y="85"/>
                  <a:pt x="68" y="86"/>
                  <a:pt x="69" y="85"/>
                </a:cubicBezTo>
                <a:cubicBezTo>
                  <a:pt x="70" y="85"/>
                  <a:pt x="72" y="84"/>
                  <a:pt x="74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5" y="80"/>
                  <a:pt x="75" y="80"/>
                </a:cubicBezTo>
                <a:cubicBezTo>
                  <a:pt x="77" y="78"/>
                  <a:pt x="78" y="76"/>
                  <a:pt x="78" y="75"/>
                </a:cubicBezTo>
                <a:cubicBezTo>
                  <a:pt x="78" y="74"/>
                  <a:pt x="78" y="73"/>
                  <a:pt x="75" y="68"/>
                </a:cubicBezTo>
                <a:cubicBezTo>
                  <a:pt x="74" y="66"/>
                  <a:pt x="73" y="63"/>
                  <a:pt x="72" y="60"/>
                </a:cubicBezTo>
                <a:cubicBezTo>
                  <a:pt x="68" y="53"/>
                  <a:pt x="67" y="49"/>
                  <a:pt x="66" y="47"/>
                </a:cubicBezTo>
                <a:cubicBezTo>
                  <a:pt x="67" y="46"/>
                  <a:pt x="70" y="43"/>
                  <a:pt x="72" y="43"/>
                </a:cubicBezTo>
                <a:cubicBezTo>
                  <a:pt x="73" y="43"/>
                  <a:pt x="77" y="46"/>
                  <a:pt x="83" y="51"/>
                </a:cubicBezTo>
                <a:cubicBezTo>
                  <a:pt x="85" y="52"/>
                  <a:pt x="87" y="54"/>
                  <a:pt x="89" y="55"/>
                </a:cubicBezTo>
                <a:cubicBezTo>
                  <a:pt x="95" y="59"/>
                  <a:pt x="95" y="60"/>
                  <a:pt x="97" y="60"/>
                </a:cubicBezTo>
                <a:cubicBezTo>
                  <a:pt x="97" y="60"/>
                  <a:pt x="99" y="60"/>
                  <a:pt x="102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7" y="54"/>
                  <a:pt x="108" y="53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0"/>
                  <a:pt x="108" y="48"/>
                  <a:pt x="107" y="44"/>
                </a:cubicBezTo>
                <a:cubicBezTo>
                  <a:pt x="106" y="42"/>
                  <a:pt x="106" y="39"/>
                  <a:pt x="105" y="36"/>
                </a:cubicBezTo>
                <a:cubicBezTo>
                  <a:pt x="104" y="30"/>
                  <a:pt x="103" y="24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4" y="21"/>
                  <a:pt x="108" y="19"/>
                  <a:pt x="109" y="19"/>
                </a:cubicBezTo>
                <a:cubicBezTo>
                  <a:pt x="110" y="20"/>
                  <a:pt x="114" y="23"/>
                  <a:pt x="119" y="29"/>
                </a:cubicBezTo>
                <a:cubicBezTo>
                  <a:pt x="120" y="31"/>
                  <a:pt x="122" y="33"/>
                  <a:pt x="123" y="35"/>
                </a:cubicBezTo>
                <a:cubicBezTo>
                  <a:pt x="128" y="41"/>
                  <a:pt x="128" y="41"/>
                  <a:pt x="129" y="42"/>
                </a:cubicBezTo>
                <a:cubicBezTo>
                  <a:pt x="130" y="42"/>
                  <a:pt x="132" y="42"/>
                  <a:pt x="136" y="40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38" y="40"/>
                  <a:pt x="138" y="40"/>
                  <a:pt x="138" y="40"/>
                </a:cubicBezTo>
                <a:cubicBezTo>
                  <a:pt x="141" y="39"/>
                  <a:pt x="142" y="38"/>
                  <a:pt x="143" y="36"/>
                </a:cubicBezTo>
                <a:cubicBezTo>
                  <a:pt x="143" y="36"/>
                  <a:pt x="143" y="35"/>
                  <a:pt x="143" y="30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143" y="25"/>
                  <a:pt x="143" y="23"/>
                  <a:pt x="143" y="20"/>
                </a:cubicBezTo>
                <a:cubicBezTo>
                  <a:pt x="143" y="13"/>
                  <a:pt x="144" y="8"/>
                  <a:pt x="144" y="6"/>
                </a:cubicBezTo>
                <a:cubicBezTo>
                  <a:pt x="146" y="5"/>
                  <a:pt x="150" y="4"/>
                  <a:pt x="151" y="5"/>
                </a:cubicBezTo>
                <a:cubicBezTo>
                  <a:pt x="152" y="6"/>
                  <a:pt x="155" y="10"/>
                  <a:pt x="158" y="17"/>
                </a:cubicBezTo>
                <a:cubicBezTo>
                  <a:pt x="159" y="19"/>
                  <a:pt x="160" y="22"/>
                  <a:pt x="161" y="24"/>
                </a:cubicBezTo>
                <a:cubicBezTo>
                  <a:pt x="164" y="30"/>
                  <a:pt x="165" y="31"/>
                  <a:pt x="166" y="31"/>
                </a:cubicBezTo>
                <a:cubicBezTo>
                  <a:pt x="166" y="32"/>
                  <a:pt x="168" y="32"/>
                  <a:pt x="172" y="31"/>
                </a:cubicBezTo>
                <a:cubicBezTo>
                  <a:pt x="173" y="32"/>
                  <a:pt x="173" y="32"/>
                  <a:pt x="173" y="32"/>
                </a:cubicBezTo>
                <a:cubicBezTo>
                  <a:pt x="173" y="31"/>
                  <a:pt x="173" y="31"/>
                  <a:pt x="173" y="31"/>
                </a:cubicBezTo>
                <a:cubicBezTo>
                  <a:pt x="178" y="31"/>
                  <a:pt x="179" y="30"/>
                  <a:pt x="180" y="30"/>
                </a:cubicBezTo>
                <a:cubicBezTo>
                  <a:pt x="181" y="29"/>
                  <a:pt x="181" y="28"/>
                  <a:pt x="182" y="22"/>
                </a:cubicBezTo>
                <a:cubicBezTo>
                  <a:pt x="183" y="20"/>
                  <a:pt x="183" y="17"/>
                  <a:pt x="184" y="14"/>
                </a:cubicBezTo>
                <a:cubicBezTo>
                  <a:pt x="186" y="7"/>
                  <a:pt x="188" y="2"/>
                  <a:pt x="188" y="1"/>
                </a:cubicBezTo>
                <a:cubicBezTo>
                  <a:pt x="190" y="0"/>
                  <a:pt x="194" y="0"/>
                  <a:pt x="195" y="1"/>
                </a:cubicBezTo>
                <a:cubicBezTo>
                  <a:pt x="196" y="2"/>
                  <a:pt x="198" y="6"/>
                  <a:pt x="199" y="14"/>
                </a:cubicBezTo>
                <a:cubicBezTo>
                  <a:pt x="200" y="17"/>
                  <a:pt x="200" y="19"/>
                  <a:pt x="201" y="21"/>
                </a:cubicBezTo>
                <a:cubicBezTo>
                  <a:pt x="202" y="28"/>
                  <a:pt x="202" y="29"/>
                  <a:pt x="203" y="30"/>
                </a:cubicBezTo>
                <a:cubicBezTo>
                  <a:pt x="204" y="30"/>
                  <a:pt x="205" y="31"/>
                  <a:pt x="209" y="31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5" y="32"/>
                  <a:pt x="217" y="32"/>
                  <a:pt x="218" y="31"/>
                </a:cubicBezTo>
                <a:cubicBezTo>
                  <a:pt x="218" y="31"/>
                  <a:pt x="219" y="30"/>
                  <a:pt x="221" y="24"/>
                </a:cubicBezTo>
                <a:cubicBezTo>
                  <a:pt x="223" y="22"/>
                  <a:pt x="224" y="20"/>
                  <a:pt x="225" y="17"/>
                </a:cubicBezTo>
                <a:cubicBezTo>
                  <a:pt x="229" y="10"/>
                  <a:pt x="232" y="6"/>
                  <a:pt x="232" y="5"/>
                </a:cubicBezTo>
                <a:cubicBezTo>
                  <a:pt x="234" y="5"/>
                  <a:pt x="238" y="6"/>
                  <a:pt x="239" y="7"/>
                </a:cubicBezTo>
                <a:cubicBezTo>
                  <a:pt x="240" y="8"/>
                  <a:pt x="240" y="11"/>
                  <a:pt x="240" y="18"/>
                </a:cubicBezTo>
                <a:cubicBezTo>
                  <a:pt x="240" y="19"/>
                  <a:pt x="240" y="20"/>
                  <a:pt x="240" y="21"/>
                </a:cubicBezTo>
                <a:cubicBezTo>
                  <a:pt x="240" y="23"/>
                  <a:pt x="240" y="26"/>
                  <a:pt x="240" y="28"/>
                </a:cubicBezTo>
                <a:cubicBezTo>
                  <a:pt x="240" y="30"/>
                  <a:pt x="240" y="32"/>
                  <a:pt x="240" y="33"/>
                </a:cubicBezTo>
                <a:cubicBezTo>
                  <a:pt x="240" y="35"/>
                  <a:pt x="240" y="36"/>
                  <a:pt x="240" y="37"/>
                </a:cubicBezTo>
                <a:cubicBezTo>
                  <a:pt x="241" y="38"/>
                  <a:pt x="242" y="39"/>
                  <a:pt x="246" y="40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51" y="42"/>
                  <a:pt x="253" y="42"/>
                  <a:pt x="254" y="41"/>
                </a:cubicBezTo>
                <a:cubicBezTo>
                  <a:pt x="255" y="41"/>
                  <a:pt x="255" y="40"/>
                  <a:pt x="259" y="36"/>
                </a:cubicBezTo>
                <a:cubicBezTo>
                  <a:pt x="261" y="34"/>
                  <a:pt x="263" y="32"/>
                  <a:pt x="265" y="30"/>
                </a:cubicBezTo>
                <a:cubicBezTo>
                  <a:pt x="270" y="24"/>
                  <a:pt x="273" y="20"/>
                  <a:pt x="274" y="19"/>
                </a:cubicBezTo>
                <a:cubicBezTo>
                  <a:pt x="276" y="19"/>
                  <a:pt x="280" y="21"/>
                  <a:pt x="281" y="23"/>
                </a:cubicBezTo>
                <a:cubicBezTo>
                  <a:pt x="281" y="25"/>
                  <a:pt x="280" y="30"/>
                  <a:pt x="278" y="36"/>
                </a:cubicBezTo>
                <a:cubicBezTo>
                  <a:pt x="277" y="39"/>
                  <a:pt x="277" y="41"/>
                  <a:pt x="276" y="44"/>
                </a:cubicBezTo>
                <a:cubicBezTo>
                  <a:pt x="275" y="48"/>
                  <a:pt x="274" y="50"/>
                  <a:pt x="274" y="51"/>
                </a:cubicBezTo>
                <a:cubicBezTo>
                  <a:pt x="274" y="52"/>
                  <a:pt x="274" y="52"/>
                  <a:pt x="274" y="52"/>
                </a:cubicBezTo>
                <a:cubicBezTo>
                  <a:pt x="275" y="52"/>
                  <a:pt x="275" y="52"/>
                  <a:pt x="275" y="52"/>
                </a:cubicBezTo>
                <a:cubicBezTo>
                  <a:pt x="275" y="53"/>
                  <a:pt x="276" y="54"/>
                  <a:pt x="279" y="56"/>
                </a:cubicBezTo>
                <a:cubicBezTo>
                  <a:pt x="280" y="58"/>
                  <a:pt x="280" y="58"/>
                  <a:pt x="280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84" y="60"/>
                  <a:pt x="286" y="60"/>
                  <a:pt x="287" y="60"/>
                </a:cubicBezTo>
                <a:cubicBezTo>
                  <a:pt x="288" y="60"/>
                  <a:pt x="289" y="59"/>
                  <a:pt x="293" y="56"/>
                </a:cubicBezTo>
                <a:cubicBezTo>
                  <a:pt x="295" y="54"/>
                  <a:pt x="298" y="52"/>
                  <a:pt x="300" y="51"/>
                </a:cubicBezTo>
                <a:cubicBezTo>
                  <a:pt x="306" y="46"/>
                  <a:pt x="311" y="44"/>
                  <a:pt x="312" y="43"/>
                </a:cubicBezTo>
                <a:cubicBezTo>
                  <a:pt x="313" y="44"/>
                  <a:pt x="317" y="46"/>
                  <a:pt x="317" y="48"/>
                </a:cubicBezTo>
                <a:cubicBezTo>
                  <a:pt x="317" y="49"/>
                  <a:pt x="315" y="53"/>
                  <a:pt x="311" y="61"/>
                </a:cubicBezTo>
                <a:cubicBezTo>
                  <a:pt x="310" y="63"/>
                  <a:pt x="309" y="65"/>
                  <a:pt x="308" y="67"/>
                </a:cubicBezTo>
                <a:cubicBezTo>
                  <a:pt x="305" y="73"/>
                  <a:pt x="304" y="74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6"/>
                  <a:pt x="306" y="78"/>
                  <a:pt x="308" y="80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2" y="84"/>
                  <a:pt x="313" y="85"/>
                  <a:pt x="315" y="85"/>
                </a:cubicBezTo>
                <a:cubicBezTo>
                  <a:pt x="316" y="86"/>
                  <a:pt x="316" y="85"/>
                  <a:pt x="322" y="83"/>
                </a:cubicBezTo>
                <a:cubicBezTo>
                  <a:pt x="324" y="82"/>
                  <a:pt x="327" y="81"/>
                  <a:pt x="329" y="80"/>
                </a:cubicBezTo>
                <a:cubicBezTo>
                  <a:pt x="337" y="77"/>
                  <a:pt x="341" y="75"/>
                  <a:pt x="343" y="75"/>
                </a:cubicBezTo>
                <a:cubicBezTo>
                  <a:pt x="344" y="76"/>
                  <a:pt x="347" y="79"/>
                  <a:pt x="347" y="81"/>
                </a:cubicBezTo>
                <a:cubicBezTo>
                  <a:pt x="346" y="82"/>
                  <a:pt x="344" y="85"/>
                  <a:pt x="338" y="92"/>
                </a:cubicBezTo>
                <a:cubicBezTo>
                  <a:pt x="337" y="94"/>
                  <a:pt x="335" y="96"/>
                  <a:pt x="334" y="97"/>
                </a:cubicBezTo>
                <a:cubicBezTo>
                  <a:pt x="329" y="102"/>
                  <a:pt x="328" y="103"/>
                  <a:pt x="328" y="104"/>
                </a:cubicBezTo>
                <a:cubicBezTo>
                  <a:pt x="328" y="105"/>
                  <a:pt x="328" y="105"/>
                  <a:pt x="328" y="105"/>
                </a:cubicBezTo>
                <a:cubicBezTo>
                  <a:pt x="328" y="106"/>
                  <a:pt x="329" y="108"/>
                  <a:pt x="331" y="110"/>
                </a:cubicBezTo>
                <a:cubicBezTo>
                  <a:pt x="331" y="113"/>
                  <a:pt x="331" y="113"/>
                  <a:pt x="331" y="113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6"/>
                  <a:pt x="335" y="116"/>
                  <a:pt x="336" y="117"/>
                </a:cubicBezTo>
                <a:cubicBezTo>
                  <a:pt x="337" y="117"/>
                  <a:pt x="338" y="117"/>
                  <a:pt x="344" y="116"/>
                </a:cubicBezTo>
                <a:cubicBezTo>
                  <a:pt x="346" y="115"/>
                  <a:pt x="349" y="115"/>
                  <a:pt x="352" y="114"/>
                </a:cubicBezTo>
                <a:cubicBezTo>
                  <a:pt x="359" y="113"/>
                  <a:pt x="364" y="113"/>
                  <a:pt x="366" y="113"/>
                </a:cubicBezTo>
                <a:cubicBezTo>
                  <a:pt x="367" y="114"/>
                  <a:pt x="368" y="118"/>
                  <a:pt x="368" y="119"/>
                </a:cubicBezTo>
                <a:cubicBezTo>
                  <a:pt x="368" y="119"/>
                  <a:pt x="368" y="119"/>
                  <a:pt x="368" y="119"/>
                </a:cubicBezTo>
                <a:cubicBezTo>
                  <a:pt x="368" y="120"/>
                  <a:pt x="364" y="124"/>
                  <a:pt x="357" y="128"/>
                </a:cubicBezTo>
                <a:cubicBezTo>
                  <a:pt x="355" y="130"/>
                  <a:pt x="353" y="131"/>
                  <a:pt x="352" y="133"/>
                </a:cubicBezTo>
                <a:cubicBezTo>
                  <a:pt x="346" y="137"/>
                  <a:pt x="345" y="137"/>
                  <a:pt x="345" y="138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141"/>
                  <a:pt x="345" y="142"/>
                  <a:pt x="346" y="144"/>
                </a:cubicBezTo>
                <a:cubicBezTo>
                  <a:pt x="345" y="147"/>
                  <a:pt x="345" y="147"/>
                  <a:pt x="345" y="147"/>
                </a:cubicBezTo>
                <a:cubicBezTo>
                  <a:pt x="346" y="147"/>
                  <a:pt x="346" y="147"/>
                  <a:pt x="346" y="147"/>
                </a:cubicBezTo>
                <a:cubicBezTo>
                  <a:pt x="347" y="150"/>
                  <a:pt x="348" y="151"/>
                  <a:pt x="349" y="152"/>
                </a:cubicBezTo>
                <a:cubicBezTo>
                  <a:pt x="350" y="152"/>
                  <a:pt x="351" y="153"/>
                  <a:pt x="357" y="153"/>
                </a:cubicBezTo>
                <a:cubicBezTo>
                  <a:pt x="359" y="153"/>
                  <a:pt x="362" y="153"/>
                  <a:pt x="365" y="153"/>
                </a:cubicBezTo>
                <a:cubicBezTo>
                  <a:pt x="373" y="154"/>
                  <a:pt x="378" y="155"/>
                  <a:pt x="379" y="155"/>
                </a:cubicBezTo>
                <a:cubicBezTo>
                  <a:pt x="380" y="156"/>
                  <a:pt x="380" y="159"/>
                  <a:pt x="380" y="161"/>
                </a:cubicBezTo>
                <a:cubicBezTo>
                  <a:pt x="380" y="162"/>
                  <a:pt x="380" y="162"/>
                  <a:pt x="380" y="162"/>
                </a:cubicBezTo>
                <a:cubicBezTo>
                  <a:pt x="379" y="163"/>
                  <a:pt x="375" y="165"/>
                  <a:pt x="368" y="168"/>
                </a:cubicBezTo>
                <a:cubicBezTo>
                  <a:pt x="365" y="169"/>
                  <a:pt x="363" y="170"/>
                  <a:pt x="361" y="171"/>
                </a:cubicBezTo>
                <a:cubicBezTo>
                  <a:pt x="354" y="174"/>
                  <a:pt x="354" y="174"/>
                  <a:pt x="353" y="175"/>
                </a:cubicBezTo>
                <a:cubicBezTo>
                  <a:pt x="352" y="176"/>
                  <a:pt x="352" y="177"/>
                  <a:pt x="352" y="178"/>
                </a:cubicBezTo>
                <a:cubicBezTo>
                  <a:pt x="352" y="179"/>
                  <a:pt x="352" y="181"/>
                  <a:pt x="352" y="181"/>
                </a:cubicBezTo>
                <a:cubicBezTo>
                  <a:pt x="351" y="184"/>
                  <a:pt x="351" y="184"/>
                  <a:pt x="351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52" y="187"/>
                  <a:pt x="353" y="188"/>
                  <a:pt x="354" y="189"/>
                </a:cubicBezTo>
                <a:cubicBezTo>
                  <a:pt x="355" y="190"/>
                  <a:pt x="356" y="190"/>
                  <a:pt x="361" y="192"/>
                </a:cubicBezTo>
                <a:cubicBezTo>
                  <a:pt x="364" y="193"/>
                  <a:pt x="366" y="194"/>
                  <a:pt x="369" y="194"/>
                </a:cubicBezTo>
                <a:cubicBezTo>
                  <a:pt x="376" y="197"/>
                  <a:pt x="381" y="199"/>
                  <a:pt x="382" y="199"/>
                </a:cubicBezTo>
                <a:cubicBezTo>
                  <a:pt x="382" y="200"/>
                  <a:pt x="383" y="201"/>
                  <a:pt x="383" y="202"/>
                </a:cubicBezTo>
                <a:cubicBezTo>
                  <a:pt x="383" y="204"/>
                  <a:pt x="382" y="206"/>
                  <a:pt x="382" y="207"/>
                </a:cubicBezTo>
                <a:cubicBezTo>
                  <a:pt x="381" y="207"/>
                  <a:pt x="376" y="208"/>
                  <a:pt x="368" y="210"/>
                </a:cubicBezTo>
                <a:cubicBezTo>
                  <a:pt x="366" y="210"/>
                  <a:pt x="363" y="210"/>
                  <a:pt x="361" y="211"/>
                </a:cubicBezTo>
                <a:cubicBezTo>
                  <a:pt x="354" y="212"/>
                  <a:pt x="353" y="212"/>
                  <a:pt x="352" y="213"/>
                </a:cubicBezTo>
                <a:cubicBezTo>
                  <a:pt x="352" y="213"/>
                  <a:pt x="351" y="215"/>
                  <a:pt x="350" y="219"/>
                </a:cubicBezTo>
                <a:cubicBezTo>
                  <a:pt x="350" y="219"/>
                  <a:pt x="350" y="219"/>
                  <a:pt x="350" y="219"/>
                </a:cubicBezTo>
                <a:cubicBezTo>
                  <a:pt x="350" y="220"/>
                  <a:pt x="350" y="220"/>
                  <a:pt x="350" y="220"/>
                </a:cubicBezTo>
                <a:cubicBezTo>
                  <a:pt x="350" y="222"/>
                  <a:pt x="349" y="223"/>
                  <a:pt x="349" y="224"/>
                </a:cubicBezTo>
                <a:cubicBezTo>
                  <a:pt x="349" y="225"/>
                  <a:pt x="350" y="226"/>
                  <a:pt x="350" y="227"/>
                </a:cubicBezTo>
                <a:cubicBezTo>
                  <a:pt x="351" y="228"/>
                  <a:pt x="351" y="228"/>
                  <a:pt x="357" y="231"/>
                </a:cubicBezTo>
                <a:cubicBezTo>
                  <a:pt x="359" y="232"/>
                  <a:pt x="361" y="234"/>
                  <a:pt x="364" y="235"/>
                </a:cubicBezTo>
                <a:cubicBezTo>
                  <a:pt x="370" y="239"/>
                  <a:pt x="374" y="242"/>
                  <a:pt x="375" y="243"/>
                </a:cubicBezTo>
                <a:cubicBezTo>
                  <a:pt x="375" y="243"/>
                  <a:pt x="375" y="243"/>
                  <a:pt x="375" y="244"/>
                </a:cubicBezTo>
                <a:cubicBezTo>
                  <a:pt x="375" y="246"/>
                  <a:pt x="374" y="249"/>
                  <a:pt x="373" y="250"/>
                </a:cubicBezTo>
                <a:cubicBezTo>
                  <a:pt x="372" y="250"/>
                  <a:pt x="367" y="250"/>
                  <a:pt x="359" y="250"/>
                </a:cubicBezTo>
                <a:cubicBezTo>
                  <a:pt x="357" y="250"/>
                  <a:pt x="354" y="249"/>
                  <a:pt x="352" y="249"/>
                </a:cubicBezTo>
                <a:cubicBezTo>
                  <a:pt x="345" y="249"/>
                  <a:pt x="344" y="249"/>
                  <a:pt x="343" y="249"/>
                </a:cubicBezTo>
                <a:cubicBezTo>
                  <a:pt x="342" y="250"/>
                  <a:pt x="341" y="252"/>
                  <a:pt x="340" y="255"/>
                </a:cubicBezTo>
                <a:cubicBezTo>
                  <a:pt x="339" y="255"/>
                  <a:pt x="339" y="255"/>
                  <a:pt x="339" y="255"/>
                </a:cubicBezTo>
                <a:cubicBezTo>
                  <a:pt x="339" y="256"/>
                  <a:pt x="339" y="256"/>
                  <a:pt x="339" y="256"/>
                </a:cubicBezTo>
                <a:cubicBezTo>
                  <a:pt x="338" y="258"/>
                  <a:pt x="337" y="260"/>
                  <a:pt x="337" y="261"/>
                </a:cubicBezTo>
                <a:cubicBezTo>
                  <a:pt x="337" y="262"/>
                  <a:pt x="338" y="262"/>
                  <a:pt x="338" y="262"/>
                </a:cubicBezTo>
                <a:cubicBezTo>
                  <a:pt x="338" y="263"/>
                  <a:pt x="339" y="264"/>
                  <a:pt x="343" y="268"/>
                </a:cubicBezTo>
                <a:cubicBezTo>
                  <a:pt x="345" y="270"/>
                  <a:pt x="347" y="272"/>
                  <a:pt x="349" y="274"/>
                </a:cubicBezTo>
                <a:cubicBezTo>
                  <a:pt x="354" y="279"/>
                  <a:pt x="358" y="283"/>
                  <a:pt x="358" y="284"/>
                </a:cubicBezTo>
                <a:cubicBezTo>
                  <a:pt x="358" y="286"/>
                  <a:pt x="356" y="290"/>
                  <a:pt x="355" y="290"/>
                </a:cubicBezTo>
                <a:cubicBezTo>
                  <a:pt x="354" y="290"/>
                  <a:pt x="349" y="289"/>
                  <a:pt x="341" y="287"/>
                </a:cubicBezTo>
                <a:cubicBezTo>
                  <a:pt x="339" y="286"/>
                  <a:pt x="336" y="285"/>
                  <a:pt x="334" y="285"/>
                </a:cubicBezTo>
                <a:cubicBezTo>
                  <a:pt x="328" y="282"/>
                  <a:pt x="327" y="282"/>
                  <a:pt x="326" y="283"/>
                </a:cubicBezTo>
                <a:cubicBezTo>
                  <a:pt x="325" y="283"/>
                  <a:pt x="324" y="284"/>
                  <a:pt x="321" y="287"/>
                </a:cubicBezTo>
                <a:cubicBezTo>
                  <a:pt x="320" y="287"/>
                  <a:pt x="320" y="287"/>
                  <a:pt x="320" y="287"/>
                </a:cubicBezTo>
                <a:cubicBezTo>
                  <a:pt x="320" y="288"/>
                  <a:pt x="320" y="288"/>
                  <a:pt x="320" y="288"/>
                </a:cubicBezTo>
                <a:cubicBezTo>
                  <a:pt x="317" y="292"/>
                  <a:pt x="317" y="293"/>
                  <a:pt x="317" y="294"/>
                </a:cubicBezTo>
                <a:cubicBezTo>
                  <a:pt x="317" y="294"/>
                  <a:pt x="317" y="294"/>
                  <a:pt x="317" y="294"/>
                </a:cubicBezTo>
                <a:cubicBezTo>
                  <a:pt x="317" y="295"/>
                  <a:pt x="318" y="296"/>
                  <a:pt x="321" y="301"/>
                </a:cubicBezTo>
                <a:cubicBezTo>
                  <a:pt x="323" y="303"/>
                  <a:pt x="324" y="305"/>
                  <a:pt x="326" y="308"/>
                </a:cubicBezTo>
                <a:cubicBezTo>
                  <a:pt x="330" y="314"/>
                  <a:pt x="332" y="319"/>
                  <a:pt x="333" y="320"/>
                </a:cubicBezTo>
                <a:cubicBezTo>
                  <a:pt x="332" y="322"/>
                  <a:pt x="329" y="325"/>
                  <a:pt x="328" y="325"/>
                </a:cubicBezTo>
                <a:cubicBezTo>
                  <a:pt x="326" y="325"/>
                  <a:pt x="322" y="323"/>
                  <a:pt x="315" y="319"/>
                </a:cubicBezTo>
                <a:cubicBezTo>
                  <a:pt x="313" y="318"/>
                  <a:pt x="311" y="316"/>
                  <a:pt x="309" y="315"/>
                </a:cubicBezTo>
                <a:cubicBezTo>
                  <a:pt x="303" y="311"/>
                  <a:pt x="302" y="311"/>
                  <a:pt x="301" y="311"/>
                </a:cubicBezTo>
                <a:cubicBezTo>
                  <a:pt x="300" y="311"/>
                  <a:pt x="299" y="312"/>
                  <a:pt x="296" y="315"/>
                </a:cubicBezTo>
                <a:cubicBezTo>
                  <a:pt x="294" y="315"/>
                  <a:pt x="294" y="315"/>
                  <a:pt x="294" y="315"/>
                </a:cubicBezTo>
                <a:cubicBezTo>
                  <a:pt x="294" y="316"/>
                  <a:pt x="294" y="316"/>
                  <a:pt x="294" y="316"/>
                </a:cubicBezTo>
                <a:cubicBezTo>
                  <a:pt x="291" y="318"/>
                  <a:pt x="290" y="319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2"/>
                  <a:pt x="291" y="323"/>
                  <a:pt x="292" y="328"/>
                </a:cubicBezTo>
                <a:cubicBezTo>
                  <a:pt x="293" y="330"/>
                  <a:pt x="294" y="333"/>
                  <a:pt x="295" y="336"/>
                </a:cubicBezTo>
                <a:cubicBezTo>
                  <a:pt x="298" y="342"/>
                  <a:pt x="299" y="348"/>
                  <a:pt x="299" y="349"/>
                </a:cubicBezTo>
                <a:cubicBezTo>
                  <a:pt x="298" y="351"/>
                  <a:pt x="295" y="353"/>
                  <a:pt x="293" y="353"/>
                </a:cubicBezTo>
                <a:cubicBezTo>
                  <a:pt x="292" y="353"/>
                  <a:pt x="288" y="350"/>
                  <a:pt x="283" y="344"/>
                </a:cubicBezTo>
                <a:cubicBezTo>
                  <a:pt x="281" y="342"/>
                  <a:pt x="279" y="340"/>
                  <a:pt x="277" y="339"/>
                </a:cubicBezTo>
                <a:cubicBezTo>
                  <a:pt x="272" y="334"/>
                  <a:pt x="272" y="333"/>
                  <a:pt x="271" y="333"/>
                </a:cubicBezTo>
                <a:cubicBezTo>
                  <a:pt x="270" y="333"/>
                  <a:pt x="268" y="333"/>
                  <a:pt x="265" y="335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3" y="336"/>
                  <a:pt x="263" y="336"/>
                  <a:pt x="263" y="336"/>
                </a:cubicBezTo>
                <a:cubicBezTo>
                  <a:pt x="260" y="337"/>
                  <a:pt x="258" y="338"/>
                  <a:pt x="258" y="340"/>
                </a:cubicBezTo>
                <a:cubicBezTo>
                  <a:pt x="258" y="340"/>
                  <a:pt x="258" y="341"/>
                  <a:pt x="258" y="341"/>
                </a:cubicBezTo>
                <a:cubicBezTo>
                  <a:pt x="258" y="342"/>
                  <a:pt x="258" y="344"/>
                  <a:pt x="258" y="348"/>
                </a:cubicBezTo>
                <a:cubicBezTo>
                  <a:pt x="259" y="350"/>
                  <a:pt x="259" y="353"/>
                  <a:pt x="259" y="356"/>
                </a:cubicBezTo>
                <a:cubicBezTo>
                  <a:pt x="260" y="360"/>
                  <a:pt x="260" y="365"/>
                  <a:pt x="260" y="368"/>
                </a:cubicBezTo>
                <a:cubicBezTo>
                  <a:pt x="260" y="369"/>
                  <a:pt x="260" y="370"/>
                  <a:pt x="260" y="370"/>
                </a:cubicBezTo>
                <a:cubicBezTo>
                  <a:pt x="259" y="371"/>
                  <a:pt x="255" y="373"/>
                  <a:pt x="253" y="372"/>
                </a:cubicBezTo>
                <a:cubicBezTo>
                  <a:pt x="252" y="371"/>
                  <a:pt x="249" y="368"/>
                  <a:pt x="245" y="361"/>
                </a:cubicBezTo>
                <a:cubicBezTo>
                  <a:pt x="244" y="359"/>
                  <a:pt x="242" y="357"/>
                  <a:pt x="241" y="355"/>
                </a:cubicBezTo>
                <a:cubicBezTo>
                  <a:pt x="237" y="349"/>
                  <a:pt x="237" y="348"/>
                  <a:pt x="236" y="348"/>
                </a:cubicBezTo>
                <a:cubicBezTo>
                  <a:pt x="235" y="347"/>
                  <a:pt x="233" y="347"/>
                  <a:pt x="229" y="348"/>
                </a:cubicBezTo>
                <a:cubicBezTo>
                  <a:pt x="227" y="347"/>
                  <a:pt x="227" y="347"/>
                  <a:pt x="227" y="347"/>
                </a:cubicBezTo>
                <a:cubicBezTo>
                  <a:pt x="227" y="349"/>
                  <a:pt x="227" y="349"/>
                  <a:pt x="227" y="349"/>
                </a:cubicBezTo>
                <a:cubicBezTo>
                  <a:pt x="224" y="349"/>
                  <a:pt x="223" y="350"/>
                  <a:pt x="222" y="351"/>
                </a:cubicBezTo>
                <a:cubicBezTo>
                  <a:pt x="221" y="352"/>
                  <a:pt x="221" y="353"/>
                  <a:pt x="221" y="359"/>
                </a:cubicBezTo>
                <a:cubicBezTo>
                  <a:pt x="220" y="361"/>
                  <a:pt x="220" y="364"/>
                  <a:pt x="220" y="367"/>
                </a:cubicBezTo>
                <a:cubicBezTo>
                  <a:pt x="218" y="375"/>
                  <a:pt x="217" y="380"/>
                  <a:pt x="217" y="381"/>
                </a:cubicBezTo>
                <a:cubicBezTo>
                  <a:pt x="215" y="382"/>
                  <a:pt x="211" y="382"/>
                  <a:pt x="210" y="382"/>
                </a:cubicBezTo>
                <a:cubicBezTo>
                  <a:pt x="209" y="381"/>
                  <a:pt x="207" y="376"/>
                  <a:pt x="204" y="369"/>
                </a:cubicBezTo>
                <a:cubicBezTo>
                  <a:pt x="204" y="366"/>
                  <a:pt x="203" y="364"/>
                  <a:pt x="202" y="362"/>
                </a:cubicBezTo>
                <a:cubicBezTo>
                  <a:pt x="200" y="355"/>
                  <a:pt x="200" y="354"/>
                  <a:pt x="199" y="354"/>
                </a:cubicBezTo>
                <a:cubicBezTo>
                  <a:pt x="198" y="353"/>
                  <a:pt x="197" y="352"/>
                  <a:pt x="192" y="353"/>
                </a:cubicBezTo>
                <a:cubicBezTo>
                  <a:pt x="191" y="352"/>
                  <a:pt x="191" y="352"/>
                  <a:pt x="191" y="352"/>
                </a:cubicBezTo>
                <a:cubicBezTo>
                  <a:pt x="190" y="353"/>
                  <a:pt x="190" y="353"/>
                  <a:pt x="190" y="353"/>
                </a:cubicBezTo>
                <a:cubicBezTo>
                  <a:pt x="186" y="352"/>
                  <a:pt x="185" y="353"/>
                  <a:pt x="184" y="354"/>
                </a:cubicBezTo>
                <a:cubicBezTo>
                  <a:pt x="183" y="354"/>
                  <a:pt x="183" y="355"/>
                  <a:pt x="181" y="361"/>
                </a:cubicBezTo>
                <a:cubicBezTo>
                  <a:pt x="180" y="363"/>
                  <a:pt x="179" y="366"/>
                  <a:pt x="178" y="369"/>
                </a:cubicBezTo>
                <a:cubicBezTo>
                  <a:pt x="175" y="376"/>
                  <a:pt x="173" y="380"/>
                  <a:pt x="173" y="382"/>
                </a:cubicBezTo>
                <a:cubicBezTo>
                  <a:pt x="171" y="382"/>
                  <a:pt x="167" y="382"/>
                  <a:pt x="165" y="381"/>
                </a:cubicBezTo>
                <a:cubicBezTo>
                  <a:pt x="165" y="380"/>
                  <a:pt x="164" y="375"/>
                  <a:pt x="163" y="367"/>
                </a:cubicBezTo>
                <a:cubicBezTo>
                  <a:pt x="163" y="364"/>
                  <a:pt x="163" y="362"/>
                  <a:pt x="163" y="360"/>
                </a:cubicBezTo>
                <a:cubicBezTo>
                  <a:pt x="162" y="353"/>
                  <a:pt x="162" y="352"/>
                  <a:pt x="161" y="351"/>
                </a:cubicBezTo>
                <a:cubicBezTo>
                  <a:pt x="160" y="350"/>
                  <a:pt x="158" y="349"/>
                  <a:pt x="155" y="349"/>
                </a:cubicBezTo>
                <a:cubicBezTo>
                  <a:pt x="154" y="347"/>
                  <a:pt x="154" y="347"/>
                  <a:pt x="154" y="347"/>
                </a:cubicBezTo>
                <a:cubicBezTo>
                  <a:pt x="153" y="348"/>
                  <a:pt x="153" y="348"/>
                  <a:pt x="153" y="348"/>
                </a:cubicBezTo>
                <a:cubicBezTo>
                  <a:pt x="149" y="347"/>
                  <a:pt x="148" y="347"/>
                  <a:pt x="147" y="348"/>
                </a:cubicBezTo>
                <a:cubicBezTo>
                  <a:pt x="146" y="348"/>
                  <a:pt x="146" y="349"/>
                  <a:pt x="142" y="354"/>
                </a:cubicBezTo>
                <a:cubicBezTo>
                  <a:pt x="141" y="356"/>
                  <a:pt x="139" y="359"/>
                  <a:pt x="138" y="361"/>
                </a:cubicBezTo>
                <a:cubicBezTo>
                  <a:pt x="133" y="367"/>
                  <a:pt x="130" y="371"/>
                  <a:pt x="129" y="372"/>
                </a:cubicBezTo>
                <a:cubicBezTo>
                  <a:pt x="128" y="372"/>
                  <a:pt x="123" y="371"/>
                  <a:pt x="122" y="370"/>
                </a:cubicBezTo>
                <a:cubicBezTo>
                  <a:pt x="122" y="369"/>
                  <a:pt x="122" y="369"/>
                  <a:pt x="122" y="368"/>
                </a:cubicBezTo>
                <a:cubicBezTo>
                  <a:pt x="122" y="368"/>
                  <a:pt x="122" y="368"/>
                  <a:pt x="122" y="368"/>
                </a:cubicBezTo>
                <a:cubicBezTo>
                  <a:pt x="122" y="366"/>
                  <a:pt x="123" y="361"/>
                  <a:pt x="124" y="356"/>
                </a:cubicBezTo>
                <a:cubicBezTo>
                  <a:pt x="124" y="353"/>
                  <a:pt x="124" y="351"/>
                  <a:pt x="125" y="348"/>
                </a:cubicBezTo>
                <a:cubicBezTo>
                  <a:pt x="125" y="344"/>
                  <a:pt x="125" y="342"/>
                  <a:pt x="125" y="341"/>
                </a:cubicBezTo>
                <a:cubicBezTo>
                  <a:pt x="125" y="341"/>
                  <a:pt x="125" y="340"/>
                  <a:pt x="125" y="340"/>
                </a:cubicBezTo>
                <a:cubicBezTo>
                  <a:pt x="124" y="338"/>
                  <a:pt x="123" y="337"/>
                  <a:pt x="120" y="336"/>
                </a:cubicBezTo>
                <a:cubicBezTo>
                  <a:pt x="119" y="334"/>
                  <a:pt x="119" y="334"/>
                  <a:pt x="119" y="334"/>
                </a:cubicBezTo>
                <a:cubicBezTo>
                  <a:pt x="118" y="335"/>
                  <a:pt x="118" y="335"/>
                  <a:pt x="118" y="335"/>
                </a:cubicBezTo>
                <a:cubicBezTo>
                  <a:pt x="115" y="333"/>
                  <a:pt x="114" y="333"/>
                  <a:pt x="112" y="333"/>
                </a:cubicBezTo>
                <a:cubicBezTo>
                  <a:pt x="111" y="334"/>
                  <a:pt x="110" y="334"/>
                  <a:pt x="106" y="338"/>
                </a:cubicBezTo>
                <a:cubicBezTo>
                  <a:pt x="104" y="340"/>
                  <a:pt x="102" y="342"/>
                  <a:pt x="100" y="344"/>
                </a:cubicBezTo>
                <a:cubicBezTo>
                  <a:pt x="94" y="349"/>
                  <a:pt x="90" y="352"/>
                  <a:pt x="89" y="353"/>
                </a:cubicBezTo>
                <a:cubicBezTo>
                  <a:pt x="88" y="353"/>
                  <a:pt x="84" y="350"/>
                  <a:pt x="83" y="349"/>
                </a:cubicBezTo>
                <a:cubicBezTo>
                  <a:pt x="83" y="347"/>
                  <a:pt x="85" y="342"/>
                  <a:pt x="88" y="335"/>
                </a:cubicBezTo>
                <a:cubicBezTo>
                  <a:pt x="88" y="333"/>
                  <a:pt x="89" y="331"/>
                  <a:pt x="90" y="329"/>
                </a:cubicBezTo>
                <a:cubicBezTo>
                  <a:pt x="92" y="323"/>
                  <a:pt x="93" y="322"/>
                  <a:pt x="93" y="321"/>
                </a:cubicBezTo>
                <a:cubicBezTo>
                  <a:pt x="93" y="321"/>
                  <a:pt x="93" y="321"/>
                  <a:pt x="93" y="321"/>
                </a:cubicBezTo>
                <a:cubicBezTo>
                  <a:pt x="93" y="320"/>
                  <a:pt x="93" y="320"/>
                  <a:pt x="93" y="320"/>
                </a:cubicBezTo>
                <a:cubicBezTo>
                  <a:pt x="93" y="319"/>
                  <a:pt x="92" y="318"/>
                  <a:pt x="88" y="315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87" y="314"/>
                  <a:pt x="87" y="314"/>
                  <a:pt x="87" y="314"/>
                </a:cubicBezTo>
                <a:cubicBezTo>
                  <a:pt x="84" y="311"/>
                  <a:pt x="83" y="311"/>
                  <a:pt x="82" y="311"/>
                </a:cubicBezTo>
                <a:cubicBezTo>
                  <a:pt x="81" y="311"/>
                  <a:pt x="80" y="312"/>
                  <a:pt x="75" y="315"/>
                </a:cubicBezTo>
                <a:cubicBezTo>
                  <a:pt x="73" y="316"/>
                  <a:pt x="70" y="317"/>
                  <a:pt x="67" y="319"/>
                </a:cubicBezTo>
                <a:cubicBezTo>
                  <a:pt x="61" y="322"/>
                  <a:pt x="56" y="325"/>
                  <a:pt x="55" y="325"/>
                </a:cubicBezTo>
                <a:cubicBezTo>
                  <a:pt x="53" y="324"/>
                  <a:pt x="50" y="321"/>
                  <a:pt x="50" y="320"/>
                </a:cubicBezTo>
                <a:cubicBezTo>
                  <a:pt x="50" y="319"/>
                  <a:pt x="53" y="314"/>
                  <a:pt x="57" y="308"/>
                </a:cubicBezTo>
                <a:cubicBezTo>
                  <a:pt x="59" y="305"/>
                  <a:pt x="60" y="303"/>
                  <a:pt x="61" y="302"/>
                </a:cubicBezTo>
                <a:cubicBezTo>
                  <a:pt x="65" y="296"/>
                  <a:pt x="66" y="295"/>
                  <a:pt x="66" y="294"/>
                </a:cubicBezTo>
                <a:cubicBezTo>
                  <a:pt x="66" y="293"/>
                  <a:pt x="65" y="292"/>
                  <a:pt x="63" y="288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61" y="286"/>
                  <a:pt x="61" y="286"/>
                  <a:pt x="61" y="286"/>
                </a:cubicBezTo>
                <a:cubicBezTo>
                  <a:pt x="59" y="283"/>
                  <a:pt x="58" y="283"/>
                  <a:pt x="57" y="283"/>
                </a:cubicBezTo>
                <a:cubicBezTo>
                  <a:pt x="56" y="282"/>
                  <a:pt x="55" y="283"/>
                  <a:pt x="49" y="284"/>
                </a:cubicBezTo>
                <a:cubicBezTo>
                  <a:pt x="47" y="285"/>
                  <a:pt x="44" y="286"/>
                  <a:pt x="41" y="287"/>
                </a:cubicBezTo>
                <a:cubicBezTo>
                  <a:pt x="34" y="289"/>
                  <a:pt x="29" y="290"/>
                  <a:pt x="28" y="290"/>
                </a:cubicBezTo>
                <a:cubicBezTo>
                  <a:pt x="27" y="289"/>
                  <a:pt x="24" y="285"/>
                  <a:pt x="24" y="284"/>
                </a:cubicBezTo>
                <a:cubicBezTo>
                  <a:pt x="25" y="283"/>
                  <a:pt x="28" y="279"/>
                  <a:pt x="34" y="274"/>
                </a:cubicBezTo>
                <a:cubicBezTo>
                  <a:pt x="36" y="272"/>
                  <a:pt x="38" y="270"/>
                  <a:pt x="39" y="269"/>
                </a:cubicBezTo>
                <a:cubicBezTo>
                  <a:pt x="45" y="264"/>
                  <a:pt x="45" y="263"/>
                  <a:pt x="45" y="262"/>
                </a:cubicBezTo>
                <a:cubicBezTo>
                  <a:pt x="46" y="262"/>
                  <a:pt x="46" y="262"/>
                  <a:pt x="46" y="261"/>
                </a:cubicBezTo>
                <a:cubicBezTo>
                  <a:pt x="46" y="260"/>
                  <a:pt x="45" y="259"/>
                  <a:pt x="44" y="256"/>
                </a:cubicBezTo>
                <a:cubicBezTo>
                  <a:pt x="44" y="254"/>
                  <a:pt x="44" y="254"/>
                  <a:pt x="44" y="254"/>
                </a:cubicBezTo>
                <a:cubicBezTo>
                  <a:pt x="43" y="254"/>
                  <a:pt x="43" y="254"/>
                  <a:pt x="43" y="254"/>
                </a:cubicBezTo>
                <a:cubicBezTo>
                  <a:pt x="42" y="250"/>
                  <a:pt x="41" y="250"/>
                  <a:pt x="40" y="249"/>
                </a:cubicBezTo>
                <a:cubicBezTo>
                  <a:pt x="39" y="249"/>
                  <a:pt x="38" y="249"/>
                  <a:pt x="32" y="249"/>
                </a:cubicBezTo>
                <a:cubicBezTo>
                  <a:pt x="29" y="249"/>
                  <a:pt x="26" y="249"/>
                  <a:pt x="24" y="250"/>
                </a:cubicBezTo>
                <a:cubicBezTo>
                  <a:pt x="16" y="250"/>
                  <a:pt x="11" y="250"/>
                  <a:pt x="9" y="249"/>
                </a:cubicBezTo>
                <a:cubicBezTo>
                  <a:pt x="9" y="248"/>
                  <a:pt x="7" y="245"/>
                  <a:pt x="7" y="243"/>
                </a:cubicBezTo>
                <a:cubicBezTo>
                  <a:pt x="7" y="243"/>
                  <a:pt x="7" y="243"/>
                  <a:pt x="7" y="243"/>
                </a:cubicBezTo>
                <a:cubicBezTo>
                  <a:pt x="8" y="242"/>
                  <a:pt x="12" y="239"/>
                  <a:pt x="19" y="235"/>
                </a:cubicBezTo>
                <a:cubicBezTo>
                  <a:pt x="22" y="234"/>
                  <a:pt x="24" y="233"/>
                  <a:pt x="26" y="231"/>
                </a:cubicBezTo>
                <a:cubicBezTo>
                  <a:pt x="32" y="228"/>
                  <a:pt x="33" y="228"/>
                  <a:pt x="33" y="227"/>
                </a:cubicBezTo>
                <a:cubicBezTo>
                  <a:pt x="33" y="226"/>
                  <a:pt x="33" y="225"/>
                  <a:pt x="33" y="225"/>
                </a:cubicBezTo>
                <a:cubicBezTo>
                  <a:pt x="33" y="223"/>
                  <a:pt x="33" y="221"/>
                  <a:pt x="33" y="220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2" y="214"/>
                  <a:pt x="31" y="213"/>
                  <a:pt x="30" y="213"/>
                </a:cubicBezTo>
                <a:cubicBezTo>
                  <a:pt x="30" y="212"/>
                  <a:pt x="29" y="212"/>
                  <a:pt x="23" y="211"/>
                </a:cubicBezTo>
                <a:cubicBezTo>
                  <a:pt x="20" y="210"/>
                  <a:pt x="18" y="210"/>
                  <a:pt x="15" y="209"/>
                </a:cubicBezTo>
                <a:cubicBezTo>
                  <a:pt x="7" y="208"/>
                  <a:pt x="2" y="206"/>
                  <a:pt x="1" y="206"/>
                </a:cubicBezTo>
                <a:cubicBezTo>
                  <a:pt x="1" y="205"/>
                  <a:pt x="0" y="203"/>
                  <a:pt x="0" y="201"/>
                </a:cubicBezTo>
                <a:close/>
                <a:moveTo>
                  <a:pt x="307" y="191"/>
                </a:moveTo>
                <a:cubicBezTo>
                  <a:pt x="307" y="127"/>
                  <a:pt x="255" y="76"/>
                  <a:pt x="191" y="76"/>
                </a:cubicBezTo>
                <a:cubicBezTo>
                  <a:pt x="128" y="76"/>
                  <a:pt x="76" y="127"/>
                  <a:pt x="76" y="191"/>
                </a:cubicBezTo>
                <a:cubicBezTo>
                  <a:pt x="76" y="255"/>
                  <a:pt x="128" y="306"/>
                  <a:pt x="191" y="306"/>
                </a:cubicBezTo>
                <a:cubicBezTo>
                  <a:pt x="255" y="306"/>
                  <a:pt x="307" y="255"/>
                  <a:pt x="307" y="191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Group 15"/>
          <p:cNvGrpSpPr/>
          <p:nvPr/>
        </p:nvGrpSpPr>
        <p:grpSpPr>
          <a:xfrm>
            <a:off x="5655734" y="1755770"/>
            <a:ext cx="374651" cy="580503"/>
            <a:chOff x="619125" y="4081463"/>
            <a:chExt cx="288925" cy="447675"/>
          </a:xfrm>
          <a:solidFill>
            <a:srgbClr val="F77258"/>
          </a:solidFill>
        </p:grpSpPr>
        <p:sp>
          <p:nvSpPr>
            <p:cNvPr id="40" name="Freeform 5"/>
            <p:cNvSpPr/>
            <p:nvPr/>
          </p:nvSpPr>
          <p:spPr bwMode="auto">
            <a:xfrm>
              <a:off x="619125" y="4081463"/>
              <a:ext cx="288925" cy="331788"/>
            </a:xfrm>
            <a:custGeom>
              <a:avLst/>
              <a:gdLst>
                <a:gd name="T0" fmla="*/ 39 w 77"/>
                <a:gd name="T1" fmla="*/ 0 h 88"/>
                <a:gd name="T2" fmla="*/ 0 w 77"/>
                <a:gd name="T3" fmla="*/ 38 h 88"/>
                <a:gd name="T4" fmla="*/ 7 w 77"/>
                <a:gd name="T5" fmla="*/ 60 h 88"/>
                <a:gd name="T6" fmla="*/ 11 w 77"/>
                <a:gd name="T7" fmla="*/ 67 h 88"/>
                <a:gd name="T8" fmla="*/ 13 w 77"/>
                <a:gd name="T9" fmla="*/ 73 h 88"/>
                <a:gd name="T10" fmla="*/ 18 w 77"/>
                <a:gd name="T11" fmla="*/ 87 h 88"/>
                <a:gd name="T12" fmla="*/ 18 w 77"/>
                <a:gd name="T13" fmla="*/ 88 h 88"/>
                <a:gd name="T14" fmla="*/ 25 w 77"/>
                <a:gd name="T15" fmla="*/ 88 h 88"/>
                <a:gd name="T16" fmla="*/ 25 w 77"/>
                <a:gd name="T17" fmla="*/ 85 h 88"/>
                <a:gd name="T18" fmla="*/ 20 w 77"/>
                <a:gd name="T19" fmla="*/ 71 h 88"/>
                <a:gd name="T20" fmla="*/ 17 w 77"/>
                <a:gd name="T21" fmla="*/ 64 h 88"/>
                <a:gd name="T22" fmla="*/ 14 w 77"/>
                <a:gd name="T23" fmla="*/ 57 h 88"/>
                <a:gd name="T24" fmla="*/ 14 w 77"/>
                <a:gd name="T25" fmla="*/ 57 h 88"/>
                <a:gd name="T26" fmla="*/ 8 w 77"/>
                <a:gd name="T27" fmla="*/ 38 h 88"/>
                <a:gd name="T28" fmla="*/ 39 w 77"/>
                <a:gd name="T29" fmla="*/ 7 h 88"/>
                <a:gd name="T30" fmla="*/ 70 w 77"/>
                <a:gd name="T31" fmla="*/ 38 h 88"/>
                <a:gd name="T32" fmla="*/ 64 w 77"/>
                <a:gd name="T33" fmla="*/ 57 h 88"/>
                <a:gd name="T34" fmla="*/ 61 w 77"/>
                <a:gd name="T35" fmla="*/ 64 h 88"/>
                <a:gd name="T36" fmla="*/ 58 w 77"/>
                <a:gd name="T37" fmla="*/ 71 h 88"/>
                <a:gd name="T38" fmla="*/ 53 w 77"/>
                <a:gd name="T39" fmla="*/ 85 h 88"/>
                <a:gd name="T40" fmla="*/ 52 w 77"/>
                <a:gd name="T41" fmla="*/ 88 h 88"/>
                <a:gd name="T42" fmla="*/ 60 w 77"/>
                <a:gd name="T43" fmla="*/ 88 h 88"/>
                <a:gd name="T44" fmla="*/ 60 w 77"/>
                <a:gd name="T45" fmla="*/ 87 h 88"/>
                <a:gd name="T46" fmla="*/ 64 w 77"/>
                <a:gd name="T47" fmla="*/ 73 h 88"/>
                <a:gd name="T48" fmla="*/ 67 w 77"/>
                <a:gd name="T49" fmla="*/ 67 h 88"/>
                <a:gd name="T50" fmla="*/ 71 w 77"/>
                <a:gd name="T51" fmla="*/ 60 h 88"/>
                <a:gd name="T52" fmla="*/ 77 w 77"/>
                <a:gd name="T53" fmla="*/ 38 h 88"/>
                <a:gd name="T54" fmla="*/ 39 w 77"/>
                <a:gd name="T5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88">
                  <a:moveTo>
                    <a:pt x="39" y="0"/>
                  </a:moveTo>
                  <a:cubicBezTo>
                    <a:pt x="18" y="0"/>
                    <a:pt x="0" y="17"/>
                    <a:pt x="0" y="38"/>
                  </a:cubicBezTo>
                  <a:cubicBezTo>
                    <a:pt x="0" y="47"/>
                    <a:pt x="4" y="54"/>
                    <a:pt x="7" y="60"/>
                  </a:cubicBezTo>
                  <a:cubicBezTo>
                    <a:pt x="7" y="60"/>
                    <a:pt x="10" y="65"/>
                    <a:pt x="11" y="67"/>
                  </a:cubicBezTo>
                  <a:cubicBezTo>
                    <a:pt x="12" y="69"/>
                    <a:pt x="12" y="71"/>
                    <a:pt x="13" y="73"/>
                  </a:cubicBezTo>
                  <a:cubicBezTo>
                    <a:pt x="15" y="78"/>
                    <a:pt x="16" y="82"/>
                    <a:pt x="18" y="87"/>
                  </a:cubicBezTo>
                  <a:cubicBezTo>
                    <a:pt x="18" y="87"/>
                    <a:pt x="18" y="88"/>
                    <a:pt x="18" y="88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5" y="87"/>
                    <a:pt x="25" y="86"/>
                    <a:pt x="25" y="85"/>
                  </a:cubicBezTo>
                  <a:cubicBezTo>
                    <a:pt x="23" y="80"/>
                    <a:pt x="22" y="75"/>
                    <a:pt x="20" y="71"/>
                  </a:cubicBezTo>
                  <a:cubicBezTo>
                    <a:pt x="19" y="68"/>
                    <a:pt x="18" y="66"/>
                    <a:pt x="17" y="64"/>
                  </a:cubicBezTo>
                  <a:cubicBezTo>
                    <a:pt x="16" y="61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0" y="50"/>
                    <a:pt x="8" y="44"/>
                    <a:pt x="8" y="38"/>
                  </a:cubicBezTo>
                  <a:cubicBezTo>
                    <a:pt x="8" y="21"/>
                    <a:pt x="22" y="7"/>
                    <a:pt x="39" y="7"/>
                  </a:cubicBezTo>
                  <a:cubicBezTo>
                    <a:pt x="56" y="7"/>
                    <a:pt x="70" y="21"/>
                    <a:pt x="70" y="38"/>
                  </a:cubicBezTo>
                  <a:cubicBezTo>
                    <a:pt x="70" y="45"/>
                    <a:pt x="68" y="50"/>
                    <a:pt x="64" y="57"/>
                  </a:cubicBezTo>
                  <a:cubicBezTo>
                    <a:pt x="64" y="57"/>
                    <a:pt x="62" y="61"/>
                    <a:pt x="61" y="64"/>
                  </a:cubicBezTo>
                  <a:cubicBezTo>
                    <a:pt x="60" y="66"/>
                    <a:pt x="59" y="68"/>
                    <a:pt x="58" y="71"/>
                  </a:cubicBezTo>
                  <a:cubicBezTo>
                    <a:pt x="56" y="75"/>
                    <a:pt x="54" y="80"/>
                    <a:pt x="53" y="85"/>
                  </a:cubicBezTo>
                  <a:cubicBezTo>
                    <a:pt x="53" y="86"/>
                    <a:pt x="53" y="87"/>
                    <a:pt x="52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88"/>
                    <a:pt x="60" y="87"/>
                    <a:pt x="60" y="87"/>
                  </a:cubicBezTo>
                  <a:cubicBezTo>
                    <a:pt x="61" y="82"/>
                    <a:pt x="63" y="78"/>
                    <a:pt x="64" y="73"/>
                  </a:cubicBezTo>
                  <a:cubicBezTo>
                    <a:pt x="65" y="71"/>
                    <a:pt x="66" y="69"/>
                    <a:pt x="67" y="67"/>
                  </a:cubicBezTo>
                  <a:cubicBezTo>
                    <a:pt x="68" y="65"/>
                    <a:pt x="70" y="60"/>
                    <a:pt x="71" y="60"/>
                  </a:cubicBezTo>
                  <a:cubicBezTo>
                    <a:pt x="75" y="53"/>
                    <a:pt x="77" y="46"/>
                    <a:pt x="77" y="38"/>
                  </a:cubicBezTo>
                  <a:cubicBezTo>
                    <a:pt x="77" y="17"/>
                    <a:pt x="60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685800" y="4457700"/>
              <a:ext cx="158750" cy="71438"/>
            </a:xfrm>
            <a:custGeom>
              <a:avLst/>
              <a:gdLst>
                <a:gd name="T0" fmla="*/ 0 w 42"/>
                <a:gd name="T1" fmla="*/ 3 h 19"/>
                <a:gd name="T2" fmla="*/ 8 w 42"/>
                <a:gd name="T3" fmla="*/ 11 h 19"/>
                <a:gd name="T4" fmla="*/ 10 w 42"/>
                <a:gd name="T5" fmla="*/ 11 h 19"/>
                <a:gd name="T6" fmla="*/ 10 w 42"/>
                <a:gd name="T7" fmla="*/ 11 h 19"/>
                <a:gd name="T8" fmla="*/ 17 w 42"/>
                <a:gd name="T9" fmla="*/ 19 h 19"/>
                <a:gd name="T10" fmla="*/ 24 w 42"/>
                <a:gd name="T11" fmla="*/ 19 h 19"/>
                <a:gd name="T12" fmla="*/ 32 w 42"/>
                <a:gd name="T13" fmla="*/ 11 h 19"/>
                <a:gd name="T14" fmla="*/ 32 w 42"/>
                <a:gd name="T15" fmla="*/ 11 h 19"/>
                <a:gd name="T16" fmla="*/ 34 w 42"/>
                <a:gd name="T17" fmla="*/ 11 h 19"/>
                <a:gd name="T18" fmla="*/ 42 w 42"/>
                <a:gd name="T19" fmla="*/ 3 h 19"/>
                <a:gd name="T20" fmla="*/ 42 w 42"/>
                <a:gd name="T21" fmla="*/ 0 h 19"/>
                <a:gd name="T22" fmla="*/ 0 w 42"/>
                <a:gd name="T23" fmla="*/ 0 h 19"/>
                <a:gd name="T24" fmla="*/ 0 w 42"/>
                <a:gd name="T2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9">
                  <a:moveTo>
                    <a:pt x="0" y="3"/>
                  </a:moveTo>
                  <a:cubicBezTo>
                    <a:pt x="0" y="7"/>
                    <a:pt x="3" y="11"/>
                    <a:pt x="8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5"/>
                    <a:pt x="13" y="19"/>
                    <a:pt x="17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19"/>
                    <a:pt x="32" y="15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8" y="11"/>
                    <a:pt x="42" y="7"/>
                    <a:pt x="42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685800" y="4427538"/>
              <a:ext cx="1587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8"/>
            <p:cNvSpPr/>
            <p:nvPr/>
          </p:nvSpPr>
          <p:spPr bwMode="auto">
            <a:xfrm>
              <a:off x="679450" y="4251325"/>
              <a:ext cx="173038" cy="161925"/>
            </a:xfrm>
            <a:custGeom>
              <a:avLst/>
              <a:gdLst>
                <a:gd name="T0" fmla="*/ 31 w 46"/>
                <a:gd name="T1" fmla="*/ 43 h 43"/>
                <a:gd name="T2" fmla="*/ 44 w 46"/>
                <a:gd name="T3" fmla="*/ 5 h 43"/>
                <a:gd name="T4" fmla="*/ 46 w 46"/>
                <a:gd name="T5" fmla="*/ 1 h 43"/>
                <a:gd name="T6" fmla="*/ 43 w 46"/>
                <a:gd name="T7" fmla="*/ 0 h 43"/>
                <a:gd name="T8" fmla="*/ 43 w 46"/>
                <a:gd name="T9" fmla="*/ 0 h 43"/>
                <a:gd name="T10" fmla="*/ 38 w 46"/>
                <a:gd name="T11" fmla="*/ 4 h 43"/>
                <a:gd name="T12" fmla="*/ 36 w 46"/>
                <a:gd name="T13" fmla="*/ 6 h 43"/>
                <a:gd name="T14" fmla="*/ 34 w 46"/>
                <a:gd name="T15" fmla="*/ 4 h 43"/>
                <a:gd name="T16" fmla="*/ 30 w 46"/>
                <a:gd name="T17" fmla="*/ 0 h 43"/>
                <a:gd name="T18" fmla="*/ 25 w 46"/>
                <a:gd name="T19" fmla="*/ 4 h 43"/>
                <a:gd name="T20" fmla="*/ 23 w 46"/>
                <a:gd name="T21" fmla="*/ 6 h 43"/>
                <a:gd name="T22" fmla="*/ 21 w 46"/>
                <a:gd name="T23" fmla="*/ 4 h 43"/>
                <a:gd name="T24" fmla="*/ 16 w 46"/>
                <a:gd name="T25" fmla="*/ 0 h 43"/>
                <a:gd name="T26" fmla="*/ 11 w 46"/>
                <a:gd name="T27" fmla="*/ 4 h 43"/>
                <a:gd name="T28" fmla="*/ 10 w 46"/>
                <a:gd name="T29" fmla="*/ 6 h 43"/>
                <a:gd name="T30" fmla="*/ 8 w 46"/>
                <a:gd name="T31" fmla="*/ 4 h 43"/>
                <a:gd name="T32" fmla="*/ 3 w 46"/>
                <a:gd name="T33" fmla="*/ 0 h 43"/>
                <a:gd name="T34" fmla="*/ 2 w 46"/>
                <a:gd name="T35" fmla="*/ 0 h 43"/>
                <a:gd name="T36" fmla="*/ 0 w 46"/>
                <a:gd name="T37" fmla="*/ 1 h 43"/>
                <a:gd name="T38" fmla="*/ 1 w 46"/>
                <a:gd name="T39" fmla="*/ 5 h 43"/>
                <a:gd name="T40" fmla="*/ 16 w 46"/>
                <a:gd name="T41" fmla="*/ 43 h 43"/>
                <a:gd name="T42" fmla="*/ 19 w 46"/>
                <a:gd name="T43" fmla="*/ 43 h 43"/>
                <a:gd name="T44" fmla="*/ 5 w 46"/>
                <a:gd name="T45" fmla="*/ 7 h 43"/>
                <a:gd name="T46" fmla="*/ 10 w 46"/>
                <a:gd name="T47" fmla="*/ 10 h 43"/>
                <a:gd name="T48" fmla="*/ 14 w 46"/>
                <a:gd name="T49" fmla="*/ 6 h 43"/>
                <a:gd name="T50" fmla="*/ 16 w 46"/>
                <a:gd name="T51" fmla="*/ 3 h 43"/>
                <a:gd name="T52" fmla="*/ 18 w 46"/>
                <a:gd name="T53" fmla="*/ 6 h 43"/>
                <a:gd name="T54" fmla="*/ 23 w 46"/>
                <a:gd name="T55" fmla="*/ 10 h 43"/>
                <a:gd name="T56" fmla="*/ 28 w 46"/>
                <a:gd name="T57" fmla="*/ 6 h 43"/>
                <a:gd name="T58" fmla="*/ 30 w 46"/>
                <a:gd name="T59" fmla="*/ 3 h 43"/>
                <a:gd name="T60" fmla="*/ 31 w 46"/>
                <a:gd name="T61" fmla="*/ 6 h 43"/>
                <a:gd name="T62" fmla="*/ 36 w 46"/>
                <a:gd name="T63" fmla="*/ 10 h 43"/>
                <a:gd name="T64" fmla="*/ 40 w 46"/>
                <a:gd name="T65" fmla="*/ 7 h 43"/>
                <a:gd name="T66" fmla="*/ 27 w 46"/>
                <a:gd name="T67" fmla="*/ 43 h 43"/>
                <a:gd name="T68" fmla="*/ 31 w 46"/>
                <a:gd name="T6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43">
                  <a:moveTo>
                    <a:pt x="31" y="43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0" y="0"/>
                    <a:pt x="39" y="2"/>
                    <a:pt x="38" y="4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5" y="6"/>
                    <a:pt x="34" y="4"/>
                  </a:cubicBezTo>
                  <a:cubicBezTo>
                    <a:pt x="33" y="2"/>
                    <a:pt x="32" y="0"/>
                    <a:pt x="30" y="0"/>
                  </a:cubicBezTo>
                  <a:cubicBezTo>
                    <a:pt x="27" y="0"/>
                    <a:pt x="26" y="2"/>
                    <a:pt x="25" y="4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6"/>
                    <a:pt x="22" y="6"/>
                    <a:pt x="21" y="4"/>
                  </a:cubicBezTo>
                  <a:cubicBezTo>
                    <a:pt x="20" y="2"/>
                    <a:pt x="19" y="0"/>
                    <a:pt x="16" y="0"/>
                  </a:cubicBezTo>
                  <a:cubicBezTo>
                    <a:pt x="14" y="0"/>
                    <a:pt x="12" y="2"/>
                    <a:pt x="11" y="4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8" y="6"/>
                    <a:pt x="8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7" y="10"/>
                    <a:pt x="10" y="10"/>
                  </a:cubicBezTo>
                  <a:cubicBezTo>
                    <a:pt x="12" y="10"/>
                    <a:pt x="13" y="7"/>
                    <a:pt x="14" y="6"/>
                  </a:cubicBezTo>
                  <a:cubicBezTo>
                    <a:pt x="15" y="4"/>
                    <a:pt x="16" y="3"/>
                    <a:pt x="16" y="3"/>
                  </a:cubicBezTo>
                  <a:cubicBezTo>
                    <a:pt x="17" y="3"/>
                    <a:pt x="17" y="4"/>
                    <a:pt x="18" y="6"/>
                  </a:cubicBezTo>
                  <a:cubicBezTo>
                    <a:pt x="19" y="7"/>
                    <a:pt x="20" y="10"/>
                    <a:pt x="23" y="10"/>
                  </a:cubicBezTo>
                  <a:cubicBezTo>
                    <a:pt x="26" y="10"/>
                    <a:pt x="27" y="7"/>
                    <a:pt x="28" y="6"/>
                  </a:cubicBezTo>
                  <a:cubicBezTo>
                    <a:pt x="28" y="4"/>
                    <a:pt x="29" y="3"/>
                    <a:pt x="30" y="3"/>
                  </a:cubicBezTo>
                  <a:cubicBezTo>
                    <a:pt x="30" y="3"/>
                    <a:pt x="31" y="4"/>
                    <a:pt x="31" y="6"/>
                  </a:cubicBezTo>
                  <a:cubicBezTo>
                    <a:pt x="32" y="7"/>
                    <a:pt x="34" y="10"/>
                    <a:pt x="36" y="10"/>
                  </a:cubicBezTo>
                  <a:cubicBezTo>
                    <a:pt x="38" y="10"/>
                    <a:pt x="40" y="8"/>
                    <a:pt x="40" y="7"/>
                  </a:cubicBezTo>
                  <a:cubicBezTo>
                    <a:pt x="27" y="43"/>
                    <a:pt x="27" y="43"/>
                    <a:pt x="27" y="43"/>
                  </a:cubicBezTo>
                  <a:lnTo>
                    <a:pt x="3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20"/>
          <p:cNvGrpSpPr/>
          <p:nvPr/>
        </p:nvGrpSpPr>
        <p:grpSpPr>
          <a:xfrm>
            <a:off x="6687080" y="3080809"/>
            <a:ext cx="504825" cy="531813"/>
            <a:chOff x="2513013" y="2098675"/>
            <a:chExt cx="504825" cy="531813"/>
          </a:xfrm>
          <a:solidFill>
            <a:srgbClr val="F8D845"/>
          </a:solidFill>
        </p:grpSpPr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2513013" y="2287588"/>
              <a:ext cx="342900" cy="342900"/>
            </a:xfrm>
            <a:custGeom>
              <a:avLst/>
              <a:gdLst>
                <a:gd name="T0" fmla="*/ 76 w 91"/>
                <a:gd name="T1" fmla="*/ 63 h 91"/>
                <a:gd name="T2" fmla="*/ 79 w 91"/>
                <a:gd name="T3" fmla="*/ 56 h 91"/>
                <a:gd name="T4" fmla="*/ 91 w 91"/>
                <a:gd name="T5" fmla="*/ 52 h 91"/>
                <a:gd name="T6" fmla="*/ 91 w 91"/>
                <a:gd name="T7" fmla="*/ 46 h 91"/>
                <a:gd name="T8" fmla="*/ 91 w 91"/>
                <a:gd name="T9" fmla="*/ 40 h 91"/>
                <a:gd name="T10" fmla="*/ 79 w 91"/>
                <a:gd name="T11" fmla="*/ 36 h 91"/>
                <a:gd name="T12" fmla="*/ 76 w 91"/>
                <a:gd name="T13" fmla="*/ 29 h 91"/>
                <a:gd name="T14" fmla="*/ 82 w 91"/>
                <a:gd name="T15" fmla="*/ 18 h 91"/>
                <a:gd name="T16" fmla="*/ 73 w 91"/>
                <a:gd name="T17" fmla="*/ 10 h 91"/>
                <a:gd name="T18" fmla="*/ 63 w 91"/>
                <a:gd name="T19" fmla="*/ 15 h 91"/>
                <a:gd name="T20" fmla="*/ 55 w 91"/>
                <a:gd name="T21" fmla="*/ 12 h 91"/>
                <a:gd name="T22" fmla="*/ 51 w 91"/>
                <a:gd name="T23" fmla="*/ 1 h 91"/>
                <a:gd name="T24" fmla="*/ 45 w 91"/>
                <a:gd name="T25" fmla="*/ 0 h 91"/>
                <a:gd name="T26" fmla="*/ 40 w 91"/>
                <a:gd name="T27" fmla="*/ 1 h 91"/>
                <a:gd name="T28" fmla="*/ 36 w 91"/>
                <a:gd name="T29" fmla="*/ 12 h 91"/>
                <a:gd name="T30" fmla="*/ 28 w 91"/>
                <a:gd name="T31" fmla="*/ 15 h 91"/>
                <a:gd name="T32" fmla="*/ 18 w 91"/>
                <a:gd name="T33" fmla="*/ 10 h 91"/>
                <a:gd name="T34" fmla="*/ 9 w 91"/>
                <a:gd name="T35" fmla="*/ 18 h 91"/>
                <a:gd name="T36" fmla="*/ 14 w 91"/>
                <a:gd name="T37" fmla="*/ 29 h 91"/>
                <a:gd name="T38" fmla="*/ 11 w 91"/>
                <a:gd name="T39" fmla="*/ 36 h 91"/>
                <a:gd name="T40" fmla="*/ 0 w 91"/>
                <a:gd name="T41" fmla="*/ 40 h 91"/>
                <a:gd name="T42" fmla="*/ 0 w 91"/>
                <a:gd name="T43" fmla="*/ 46 h 91"/>
                <a:gd name="T44" fmla="*/ 0 w 91"/>
                <a:gd name="T45" fmla="*/ 52 h 91"/>
                <a:gd name="T46" fmla="*/ 11 w 91"/>
                <a:gd name="T47" fmla="*/ 56 h 91"/>
                <a:gd name="T48" fmla="*/ 14 w 91"/>
                <a:gd name="T49" fmla="*/ 63 h 91"/>
                <a:gd name="T50" fmla="*/ 9 w 91"/>
                <a:gd name="T51" fmla="*/ 74 h 91"/>
                <a:gd name="T52" fmla="*/ 18 w 91"/>
                <a:gd name="T53" fmla="*/ 82 h 91"/>
                <a:gd name="T54" fmla="*/ 28 w 91"/>
                <a:gd name="T55" fmla="*/ 77 h 91"/>
                <a:gd name="T56" fmla="*/ 36 w 91"/>
                <a:gd name="T57" fmla="*/ 80 h 91"/>
                <a:gd name="T58" fmla="*/ 40 w 91"/>
                <a:gd name="T59" fmla="*/ 91 h 91"/>
                <a:gd name="T60" fmla="*/ 45 w 91"/>
                <a:gd name="T61" fmla="*/ 91 h 91"/>
                <a:gd name="T62" fmla="*/ 51 w 91"/>
                <a:gd name="T63" fmla="*/ 91 h 91"/>
                <a:gd name="T64" fmla="*/ 55 w 91"/>
                <a:gd name="T65" fmla="*/ 80 h 91"/>
                <a:gd name="T66" fmla="*/ 63 w 91"/>
                <a:gd name="T67" fmla="*/ 77 h 91"/>
                <a:gd name="T68" fmla="*/ 73 w 91"/>
                <a:gd name="T69" fmla="*/ 82 h 91"/>
                <a:gd name="T70" fmla="*/ 82 w 91"/>
                <a:gd name="T71" fmla="*/ 74 h 91"/>
                <a:gd name="T72" fmla="*/ 76 w 91"/>
                <a:gd name="T73" fmla="*/ 63 h 91"/>
                <a:gd name="T74" fmla="*/ 45 w 91"/>
                <a:gd name="T75" fmla="*/ 62 h 91"/>
                <a:gd name="T76" fmla="*/ 29 w 91"/>
                <a:gd name="T77" fmla="*/ 46 h 91"/>
                <a:gd name="T78" fmla="*/ 45 w 91"/>
                <a:gd name="T79" fmla="*/ 30 h 91"/>
                <a:gd name="T80" fmla="*/ 61 w 91"/>
                <a:gd name="T81" fmla="*/ 46 h 91"/>
                <a:gd name="T82" fmla="*/ 45 w 91"/>
                <a:gd name="T83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1">
                  <a:moveTo>
                    <a:pt x="76" y="63"/>
                  </a:moveTo>
                  <a:cubicBezTo>
                    <a:pt x="78" y="61"/>
                    <a:pt x="79" y="58"/>
                    <a:pt x="79" y="56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0"/>
                    <a:pt x="91" y="48"/>
                    <a:pt x="91" y="46"/>
                  </a:cubicBezTo>
                  <a:cubicBezTo>
                    <a:pt x="91" y="44"/>
                    <a:pt x="91" y="42"/>
                    <a:pt x="91" y="40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3"/>
                    <a:pt x="78" y="31"/>
                    <a:pt x="76" y="2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79" y="15"/>
                    <a:pt x="76" y="12"/>
                    <a:pt x="73" y="10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0" y="14"/>
                    <a:pt x="58" y="13"/>
                    <a:pt x="55" y="1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0"/>
                    <a:pt x="47" y="0"/>
                    <a:pt x="45" y="0"/>
                  </a:cubicBezTo>
                  <a:cubicBezTo>
                    <a:pt x="43" y="0"/>
                    <a:pt x="42" y="0"/>
                    <a:pt x="40" y="1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3"/>
                    <a:pt x="31" y="14"/>
                    <a:pt x="28" y="15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12"/>
                    <a:pt x="12" y="15"/>
                    <a:pt x="9" y="1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31"/>
                    <a:pt x="12" y="33"/>
                    <a:pt x="11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4"/>
                    <a:pt x="0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2" y="58"/>
                    <a:pt x="13" y="61"/>
                    <a:pt x="14" y="6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2" y="77"/>
                    <a:pt x="14" y="79"/>
                    <a:pt x="18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31" y="78"/>
                    <a:pt x="33" y="79"/>
                    <a:pt x="36" y="80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2" y="91"/>
                    <a:pt x="43" y="91"/>
                    <a:pt x="45" y="91"/>
                  </a:cubicBezTo>
                  <a:cubicBezTo>
                    <a:pt x="47" y="91"/>
                    <a:pt x="49" y="91"/>
                    <a:pt x="51" y="91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8" y="79"/>
                    <a:pt x="60" y="78"/>
                    <a:pt x="63" y="77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6" y="79"/>
                    <a:pt x="79" y="77"/>
                    <a:pt x="82" y="74"/>
                  </a:cubicBezTo>
                  <a:lnTo>
                    <a:pt x="76" y="63"/>
                  </a:lnTo>
                  <a:close/>
                  <a:moveTo>
                    <a:pt x="45" y="62"/>
                  </a:moveTo>
                  <a:cubicBezTo>
                    <a:pt x="37" y="62"/>
                    <a:pt x="29" y="55"/>
                    <a:pt x="29" y="46"/>
                  </a:cubicBezTo>
                  <a:cubicBezTo>
                    <a:pt x="29" y="37"/>
                    <a:pt x="37" y="30"/>
                    <a:pt x="45" y="30"/>
                  </a:cubicBezTo>
                  <a:cubicBezTo>
                    <a:pt x="54" y="30"/>
                    <a:pt x="61" y="37"/>
                    <a:pt x="61" y="46"/>
                  </a:cubicBezTo>
                  <a:cubicBezTo>
                    <a:pt x="61" y="55"/>
                    <a:pt x="54" y="62"/>
                    <a:pt x="45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2674938" y="2098675"/>
              <a:ext cx="225425" cy="227013"/>
            </a:xfrm>
            <a:custGeom>
              <a:avLst/>
              <a:gdLst>
                <a:gd name="T0" fmla="*/ 3 w 60"/>
                <a:gd name="T1" fmla="*/ 45 h 60"/>
                <a:gd name="T2" fmla="*/ 11 w 60"/>
                <a:gd name="T3" fmla="*/ 45 h 60"/>
                <a:gd name="T4" fmla="*/ 15 w 60"/>
                <a:gd name="T5" fmla="*/ 49 h 60"/>
                <a:gd name="T6" fmla="*/ 14 w 60"/>
                <a:gd name="T7" fmla="*/ 57 h 60"/>
                <a:gd name="T8" fmla="*/ 18 w 60"/>
                <a:gd name="T9" fmla="*/ 59 h 60"/>
                <a:gd name="T10" fmla="*/ 22 w 60"/>
                <a:gd name="T11" fmla="*/ 60 h 60"/>
                <a:gd name="T12" fmla="*/ 27 w 60"/>
                <a:gd name="T13" fmla="*/ 54 h 60"/>
                <a:gd name="T14" fmla="*/ 33 w 60"/>
                <a:gd name="T15" fmla="*/ 54 h 60"/>
                <a:gd name="T16" fmla="*/ 38 w 60"/>
                <a:gd name="T17" fmla="*/ 60 h 60"/>
                <a:gd name="T18" fmla="*/ 45 w 60"/>
                <a:gd name="T19" fmla="*/ 57 h 60"/>
                <a:gd name="T20" fmla="*/ 45 w 60"/>
                <a:gd name="T21" fmla="*/ 49 h 60"/>
                <a:gd name="T22" fmla="*/ 49 w 60"/>
                <a:gd name="T23" fmla="*/ 45 h 60"/>
                <a:gd name="T24" fmla="*/ 57 w 60"/>
                <a:gd name="T25" fmla="*/ 46 h 60"/>
                <a:gd name="T26" fmla="*/ 59 w 60"/>
                <a:gd name="T27" fmla="*/ 42 h 60"/>
                <a:gd name="T28" fmla="*/ 60 w 60"/>
                <a:gd name="T29" fmla="*/ 39 h 60"/>
                <a:gd name="T30" fmla="*/ 54 w 60"/>
                <a:gd name="T31" fmla="*/ 33 h 60"/>
                <a:gd name="T32" fmla="*/ 54 w 60"/>
                <a:gd name="T33" fmla="*/ 28 h 60"/>
                <a:gd name="T34" fmla="*/ 60 w 60"/>
                <a:gd name="T35" fmla="*/ 22 h 60"/>
                <a:gd name="T36" fmla="*/ 57 w 60"/>
                <a:gd name="T37" fmla="*/ 15 h 60"/>
                <a:gd name="T38" fmla="*/ 49 w 60"/>
                <a:gd name="T39" fmla="*/ 15 h 60"/>
                <a:gd name="T40" fmla="*/ 46 w 60"/>
                <a:gd name="T41" fmla="*/ 12 h 60"/>
                <a:gd name="T42" fmla="*/ 46 w 60"/>
                <a:gd name="T43" fmla="*/ 4 h 60"/>
                <a:gd name="T44" fmla="*/ 43 w 60"/>
                <a:gd name="T45" fmla="*/ 2 h 60"/>
                <a:gd name="T46" fmla="*/ 39 w 60"/>
                <a:gd name="T47" fmla="*/ 0 h 60"/>
                <a:gd name="T48" fmla="*/ 33 w 60"/>
                <a:gd name="T49" fmla="*/ 6 h 60"/>
                <a:gd name="T50" fmla="*/ 28 w 60"/>
                <a:gd name="T51" fmla="*/ 6 h 60"/>
                <a:gd name="T52" fmla="*/ 23 w 60"/>
                <a:gd name="T53" fmla="*/ 0 h 60"/>
                <a:gd name="T54" fmla="*/ 15 w 60"/>
                <a:gd name="T55" fmla="*/ 3 h 60"/>
                <a:gd name="T56" fmla="*/ 16 w 60"/>
                <a:gd name="T57" fmla="*/ 11 h 60"/>
                <a:gd name="T58" fmla="*/ 12 w 60"/>
                <a:gd name="T59" fmla="*/ 15 h 60"/>
                <a:gd name="T60" fmla="*/ 4 w 60"/>
                <a:gd name="T61" fmla="*/ 14 h 60"/>
                <a:gd name="T62" fmla="*/ 2 w 60"/>
                <a:gd name="T63" fmla="*/ 18 h 60"/>
                <a:gd name="T64" fmla="*/ 1 w 60"/>
                <a:gd name="T65" fmla="*/ 22 h 60"/>
                <a:gd name="T66" fmla="*/ 6 w 60"/>
                <a:gd name="T67" fmla="*/ 27 h 60"/>
                <a:gd name="T68" fmla="*/ 6 w 60"/>
                <a:gd name="T69" fmla="*/ 32 h 60"/>
                <a:gd name="T70" fmla="*/ 0 w 60"/>
                <a:gd name="T71" fmla="*/ 38 h 60"/>
                <a:gd name="T72" fmla="*/ 3 w 60"/>
                <a:gd name="T73" fmla="*/ 45 h 60"/>
                <a:gd name="T74" fmla="*/ 20 w 60"/>
                <a:gd name="T75" fmla="*/ 26 h 60"/>
                <a:gd name="T76" fmla="*/ 35 w 60"/>
                <a:gd name="T77" fmla="*/ 20 h 60"/>
                <a:gd name="T78" fmla="*/ 40 w 60"/>
                <a:gd name="T79" fmla="*/ 34 h 60"/>
                <a:gd name="T80" fmla="*/ 26 w 60"/>
                <a:gd name="T81" fmla="*/ 40 h 60"/>
                <a:gd name="T82" fmla="*/ 20 w 60"/>
                <a:gd name="T83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" h="60">
                  <a:moveTo>
                    <a:pt x="3" y="45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2" y="46"/>
                    <a:pt x="14" y="47"/>
                    <a:pt x="15" y="49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9" y="59"/>
                    <a:pt x="20" y="59"/>
                    <a:pt x="22" y="60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9" y="54"/>
                    <a:pt x="31" y="54"/>
                    <a:pt x="33" y="5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9"/>
                    <a:pt x="43" y="58"/>
                    <a:pt x="45" y="57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48"/>
                    <a:pt x="48" y="47"/>
                    <a:pt x="49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5"/>
                    <a:pt x="58" y="44"/>
                    <a:pt x="59" y="42"/>
                  </a:cubicBezTo>
                  <a:cubicBezTo>
                    <a:pt x="59" y="41"/>
                    <a:pt x="60" y="40"/>
                    <a:pt x="60" y="39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1"/>
                    <a:pt x="54" y="30"/>
                    <a:pt x="54" y="2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0"/>
                    <a:pt x="59" y="17"/>
                    <a:pt x="57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4"/>
                    <a:pt x="47" y="13"/>
                    <a:pt x="46" y="12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4" y="2"/>
                    <a:pt x="43" y="2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0" y="6"/>
                    <a:pt x="28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"/>
                    <a:pt x="18" y="2"/>
                    <a:pt x="15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2"/>
                    <a:pt x="13" y="13"/>
                    <a:pt x="12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2" y="17"/>
                    <a:pt x="2" y="18"/>
                  </a:cubicBezTo>
                  <a:cubicBezTo>
                    <a:pt x="1" y="19"/>
                    <a:pt x="1" y="20"/>
                    <a:pt x="1" y="22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9"/>
                    <a:pt x="6" y="31"/>
                    <a:pt x="6" y="3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0"/>
                    <a:pt x="2" y="43"/>
                    <a:pt x="3" y="45"/>
                  </a:cubicBezTo>
                  <a:close/>
                  <a:moveTo>
                    <a:pt x="20" y="26"/>
                  </a:moveTo>
                  <a:cubicBezTo>
                    <a:pt x="23" y="20"/>
                    <a:pt x="29" y="18"/>
                    <a:pt x="35" y="20"/>
                  </a:cubicBezTo>
                  <a:cubicBezTo>
                    <a:pt x="40" y="23"/>
                    <a:pt x="43" y="29"/>
                    <a:pt x="40" y="34"/>
                  </a:cubicBezTo>
                  <a:cubicBezTo>
                    <a:pt x="38" y="40"/>
                    <a:pt x="31" y="42"/>
                    <a:pt x="26" y="40"/>
                  </a:cubicBezTo>
                  <a:cubicBezTo>
                    <a:pt x="21" y="38"/>
                    <a:pt x="18" y="31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2833688" y="2257425"/>
              <a:ext cx="184150" cy="184150"/>
            </a:xfrm>
            <a:custGeom>
              <a:avLst/>
              <a:gdLst>
                <a:gd name="T0" fmla="*/ 43 w 49"/>
                <a:gd name="T1" fmla="*/ 29 h 49"/>
                <a:gd name="T2" fmla="*/ 49 w 49"/>
                <a:gd name="T3" fmla="*/ 27 h 49"/>
                <a:gd name="T4" fmla="*/ 49 w 49"/>
                <a:gd name="T5" fmla="*/ 24 h 49"/>
                <a:gd name="T6" fmla="*/ 48 w 49"/>
                <a:gd name="T7" fmla="*/ 21 h 49"/>
                <a:gd name="T8" fmla="*/ 42 w 49"/>
                <a:gd name="T9" fmla="*/ 19 h 49"/>
                <a:gd name="T10" fmla="*/ 41 w 49"/>
                <a:gd name="T11" fmla="*/ 15 h 49"/>
                <a:gd name="T12" fmla="*/ 43 w 49"/>
                <a:gd name="T13" fmla="*/ 9 h 49"/>
                <a:gd name="T14" fmla="*/ 39 w 49"/>
                <a:gd name="T15" fmla="*/ 5 h 49"/>
                <a:gd name="T16" fmla="*/ 33 w 49"/>
                <a:gd name="T17" fmla="*/ 8 h 49"/>
                <a:gd name="T18" fmla="*/ 29 w 49"/>
                <a:gd name="T19" fmla="*/ 6 h 49"/>
                <a:gd name="T20" fmla="*/ 27 w 49"/>
                <a:gd name="T21" fmla="*/ 1 h 49"/>
                <a:gd name="T22" fmla="*/ 24 w 49"/>
                <a:gd name="T23" fmla="*/ 0 h 49"/>
                <a:gd name="T24" fmla="*/ 21 w 49"/>
                <a:gd name="T25" fmla="*/ 1 h 49"/>
                <a:gd name="T26" fmla="*/ 19 w 49"/>
                <a:gd name="T27" fmla="*/ 7 h 49"/>
                <a:gd name="T28" fmla="*/ 15 w 49"/>
                <a:gd name="T29" fmla="*/ 8 h 49"/>
                <a:gd name="T30" fmla="*/ 9 w 49"/>
                <a:gd name="T31" fmla="*/ 6 h 49"/>
                <a:gd name="T32" fmla="*/ 5 w 49"/>
                <a:gd name="T33" fmla="*/ 10 h 49"/>
                <a:gd name="T34" fmla="*/ 8 w 49"/>
                <a:gd name="T35" fmla="*/ 16 h 49"/>
                <a:gd name="T36" fmla="*/ 6 w 49"/>
                <a:gd name="T37" fmla="*/ 20 h 49"/>
                <a:gd name="T38" fmla="*/ 0 w 49"/>
                <a:gd name="T39" fmla="*/ 22 h 49"/>
                <a:gd name="T40" fmla="*/ 0 w 49"/>
                <a:gd name="T41" fmla="*/ 25 h 49"/>
                <a:gd name="T42" fmla="*/ 1 w 49"/>
                <a:gd name="T43" fmla="*/ 28 h 49"/>
                <a:gd name="T44" fmla="*/ 7 w 49"/>
                <a:gd name="T45" fmla="*/ 30 h 49"/>
                <a:gd name="T46" fmla="*/ 8 w 49"/>
                <a:gd name="T47" fmla="*/ 34 h 49"/>
                <a:gd name="T48" fmla="*/ 6 w 49"/>
                <a:gd name="T49" fmla="*/ 40 h 49"/>
                <a:gd name="T50" fmla="*/ 10 w 49"/>
                <a:gd name="T51" fmla="*/ 44 h 49"/>
                <a:gd name="T52" fmla="*/ 16 w 49"/>
                <a:gd name="T53" fmla="*/ 41 h 49"/>
                <a:gd name="T54" fmla="*/ 20 w 49"/>
                <a:gd name="T55" fmla="*/ 43 h 49"/>
                <a:gd name="T56" fmla="*/ 22 w 49"/>
                <a:gd name="T57" fmla="*/ 49 h 49"/>
                <a:gd name="T58" fmla="*/ 25 w 49"/>
                <a:gd name="T59" fmla="*/ 49 h 49"/>
                <a:gd name="T60" fmla="*/ 28 w 49"/>
                <a:gd name="T61" fmla="*/ 48 h 49"/>
                <a:gd name="T62" fmla="*/ 30 w 49"/>
                <a:gd name="T63" fmla="*/ 42 h 49"/>
                <a:gd name="T64" fmla="*/ 34 w 49"/>
                <a:gd name="T65" fmla="*/ 41 h 49"/>
                <a:gd name="T66" fmla="*/ 40 w 49"/>
                <a:gd name="T67" fmla="*/ 43 h 49"/>
                <a:gd name="T68" fmla="*/ 44 w 49"/>
                <a:gd name="T69" fmla="*/ 39 h 49"/>
                <a:gd name="T70" fmla="*/ 41 w 49"/>
                <a:gd name="T71" fmla="*/ 33 h 49"/>
                <a:gd name="T72" fmla="*/ 43 w 49"/>
                <a:gd name="T73" fmla="*/ 29 h 49"/>
                <a:gd name="T74" fmla="*/ 25 w 49"/>
                <a:gd name="T75" fmla="*/ 33 h 49"/>
                <a:gd name="T76" fmla="*/ 16 w 49"/>
                <a:gd name="T77" fmla="*/ 25 h 49"/>
                <a:gd name="T78" fmla="*/ 24 w 49"/>
                <a:gd name="T79" fmla="*/ 16 h 49"/>
                <a:gd name="T80" fmla="*/ 33 w 49"/>
                <a:gd name="T81" fmla="*/ 24 h 49"/>
                <a:gd name="T82" fmla="*/ 25 w 49"/>
                <a:gd name="T83" fmla="*/ 3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3" y="29"/>
                  </a:moveTo>
                  <a:cubicBezTo>
                    <a:pt x="49" y="27"/>
                    <a:pt x="49" y="27"/>
                    <a:pt x="49" y="27"/>
                  </a:cubicBezTo>
                  <a:cubicBezTo>
                    <a:pt x="49" y="26"/>
                    <a:pt x="49" y="25"/>
                    <a:pt x="49" y="24"/>
                  </a:cubicBezTo>
                  <a:cubicBezTo>
                    <a:pt x="49" y="23"/>
                    <a:pt x="49" y="22"/>
                    <a:pt x="48" y="2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1" y="16"/>
                    <a:pt x="41" y="15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8"/>
                    <a:pt x="40" y="6"/>
                    <a:pt x="39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7"/>
                    <a:pt x="31" y="7"/>
                    <a:pt x="29" y="6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3" y="0"/>
                    <a:pt x="22" y="1"/>
                    <a:pt x="21" y="1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6" y="8"/>
                    <a:pt x="15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6" y="9"/>
                    <a:pt x="5" y="1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3"/>
                    <a:pt x="8" y="34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41"/>
                    <a:pt x="8" y="43"/>
                    <a:pt x="10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6" y="49"/>
                    <a:pt x="27" y="49"/>
                    <a:pt x="28" y="48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3" y="41"/>
                    <a:pt x="34" y="41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3" y="41"/>
                    <a:pt x="44" y="39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2"/>
                    <a:pt x="42" y="31"/>
                    <a:pt x="43" y="29"/>
                  </a:cubicBezTo>
                  <a:close/>
                  <a:moveTo>
                    <a:pt x="25" y="33"/>
                  </a:moveTo>
                  <a:cubicBezTo>
                    <a:pt x="20" y="33"/>
                    <a:pt x="16" y="29"/>
                    <a:pt x="16" y="25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9" y="16"/>
                    <a:pt x="33" y="20"/>
                    <a:pt x="33" y="24"/>
                  </a:cubicBezTo>
                  <a:cubicBezTo>
                    <a:pt x="33" y="29"/>
                    <a:pt x="29" y="33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Group 24"/>
          <p:cNvGrpSpPr/>
          <p:nvPr/>
        </p:nvGrpSpPr>
        <p:grpSpPr>
          <a:xfrm>
            <a:off x="6052077" y="4892674"/>
            <a:ext cx="619126" cy="482600"/>
            <a:chOff x="6094412" y="4918075"/>
            <a:chExt cx="619126" cy="482600"/>
          </a:xfrm>
          <a:solidFill>
            <a:srgbClr val="BF55DB"/>
          </a:solidFill>
        </p:grpSpPr>
        <p:sp>
          <p:nvSpPr>
            <p:cNvPr id="34" name="Freeform 15"/>
            <p:cNvSpPr/>
            <p:nvPr/>
          </p:nvSpPr>
          <p:spPr bwMode="auto">
            <a:xfrm>
              <a:off x="6443663" y="4918075"/>
              <a:ext cx="269875" cy="285750"/>
            </a:xfrm>
            <a:custGeom>
              <a:avLst/>
              <a:gdLst>
                <a:gd name="T0" fmla="*/ 95 w 123"/>
                <a:gd name="T1" fmla="*/ 78 h 130"/>
                <a:gd name="T2" fmla="*/ 84 w 123"/>
                <a:gd name="T3" fmla="*/ 46 h 130"/>
                <a:gd name="T4" fmla="*/ 62 w 123"/>
                <a:gd name="T5" fmla="*/ 19 h 130"/>
                <a:gd name="T6" fmla="*/ 32 w 123"/>
                <a:gd name="T7" fmla="*/ 4 h 130"/>
                <a:gd name="T8" fmla="*/ 0 w 123"/>
                <a:gd name="T9" fmla="*/ 1 h 130"/>
                <a:gd name="T10" fmla="*/ 0 w 123"/>
                <a:gd name="T11" fmla="*/ 2 h 130"/>
                <a:gd name="T12" fmla="*/ 29 w 123"/>
                <a:gd name="T13" fmla="*/ 11 h 130"/>
                <a:gd name="T14" fmla="*/ 50 w 123"/>
                <a:gd name="T15" fmla="*/ 30 h 130"/>
                <a:gd name="T16" fmla="*/ 62 w 123"/>
                <a:gd name="T17" fmla="*/ 55 h 130"/>
                <a:gd name="T18" fmla="*/ 64 w 123"/>
                <a:gd name="T19" fmla="*/ 78 h 130"/>
                <a:gd name="T20" fmla="*/ 36 w 123"/>
                <a:gd name="T21" fmla="*/ 78 h 130"/>
                <a:gd name="T22" fmla="*/ 57 w 123"/>
                <a:gd name="T23" fmla="*/ 104 h 130"/>
                <a:gd name="T24" fmla="*/ 79 w 123"/>
                <a:gd name="T25" fmla="*/ 130 h 130"/>
                <a:gd name="T26" fmla="*/ 101 w 123"/>
                <a:gd name="T27" fmla="*/ 104 h 130"/>
                <a:gd name="T28" fmla="*/ 123 w 123"/>
                <a:gd name="T29" fmla="*/ 78 h 130"/>
                <a:gd name="T30" fmla="*/ 95 w 123"/>
                <a:gd name="T31" fmla="*/ 7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95" y="78"/>
                  </a:moveTo>
                  <a:cubicBezTo>
                    <a:pt x="93" y="67"/>
                    <a:pt x="90" y="56"/>
                    <a:pt x="84" y="46"/>
                  </a:cubicBezTo>
                  <a:cubicBezTo>
                    <a:pt x="78" y="35"/>
                    <a:pt x="71" y="26"/>
                    <a:pt x="62" y="19"/>
                  </a:cubicBezTo>
                  <a:cubicBezTo>
                    <a:pt x="53" y="12"/>
                    <a:pt x="42" y="7"/>
                    <a:pt x="32" y="4"/>
                  </a:cubicBezTo>
                  <a:cubicBezTo>
                    <a:pt x="21" y="1"/>
                    <a:pt x="1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37" y="16"/>
                    <a:pt x="45" y="23"/>
                    <a:pt x="50" y="30"/>
                  </a:cubicBezTo>
                  <a:cubicBezTo>
                    <a:pt x="56" y="38"/>
                    <a:pt x="60" y="46"/>
                    <a:pt x="62" y="55"/>
                  </a:cubicBezTo>
                  <a:cubicBezTo>
                    <a:pt x="64" y="63"/>
                    <a:pt x="65" y="71"/>
                    <a:pt x="64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23" y="78"/>
                    <a:pt x="123" y="78"/>
                    <a:pt x="123" y="78"/>
                  </a:cubicBezTo>
                  <a:lnTo>
                    <a:pt x="9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6094412" y="5114925"/>
              <a:ext cx="268288" cy="285750"/>
            </a:xfrm>
            <a:custGeom>
              <a:avLst/>
              <a:gdLst>
                <a:gd name="T0" fmla="*/ 72 w 123"/>
                <a:gd name="T1" fmla="*/ 100 h 130"/>
                <a:gd name="T2" fmla="*/ 60 w 123"/>
                <a:gd name="T3" fmla="*/ 75 h 130"/>
                <a:gd name="T4" fmla="*/ 59 w 123"/>
                <a:gd name="T5" fmla="*/ 52 h 130"/>
                <a:gd name="T6" fmla="*/ 87 w 123"/>
                <a:gd name="T7" fmla="*/ 52 h 130"/>
                <a:gd name="T8" fmla="*/ 65 w 123"/>
                <a:gd name="T9" fmla="*/ 26 h 130"/>
                <a:gd name="T10" fmla="*/ 43 w 123"/>
                <a:gd name="T11" fmla="*/ 0 h 130"/>
                <a:gd name="T12" fmla="*/ 22 w 123"/>
                <a:gd name="T13" fmla="*/ 26 h 130"/>
                <a:gd name="T14" fmla="*/ 0 w 123"/>
                <a:gd name="T15" fmla="*/ 52 h 130"/>
                <a:gd name="T16" fmla="*/ 28 w 123"/>
                <a:gd name="T17" fmla="*/ 52 h 130"/>
                <a:gd name="T18" fmla="*/ 39 w 123"/>
                <a:gd name="T19" fmla="*/ 84 h 130"/>
                <a:gd name="T20" fmla="*/ 61 w 123"/>
                <a:gd name="T21" fmla="*/ 111 h 130"/>
                <a:gd name="T22" fmla="*/ 91 w 123"/>
                <a:gd name="T23" fmla="*/ 126 h 130"/>
                <a:gd name="T24" fmla="*/ 123 w 123"/>
                <a:gd name="T25" fmla="*/ 129 h 130"/>
                <a:gd name="T26" fmla="*/ 123 w 123"/>
                <a:gd name="T27" fmla="*/ 128 h 130"/>
                <a:gd name="T28" fmla="*/ 94 w 123"/>
                <a:gd name="T29" fmla="*/ 119 h 130"/>
                <a:gd name="T30" fmla="*/ 72 w 123"/>
                <a:gd name="T31" fmla="*/ 10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130">
                  <a:moveTo>
                    <a:pt x="72" y="100"/>
                  </a:moveTo>
                  <a:cubicBezTo>
                    <a:pt x="67" y="92"/>
                    <a:pt x="63" y="84"/>
                    <a:pt x="60" y="75"/>
                  </a:cubicBezTo>
                  <a:cubicBezTo>
                    <a:pt x="58" y="67"/>
                    <a:pt x="58" y="59"/>
                    <a:pt x="59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63"/>
                    <a:pt x="33" y="74"/>
                    <a:pt x="39" y="84"/>
                  </a:cubicBezTo>
                  <a:cubicBezTo>
                    <a:pt x="44" y="94"/>
                    <a:pt x="52" y="104"/>
                    <a:pt x="61" y="111"/>
                  </a:cubicBezTo>
                  <a:cubicBezTo>
                    <a:pt x="70" y="118"/>
                    <a:pt x="80" y="123"/>
                    <a:pt x="91" y="126"/>
                  </a:cubicBezTo>
                  <a:cubicBezTo>
                    <a:pt x="102" y="129"/>
                    <a:pt x="113" y="130"/>
                    <a:pt x="123" y="129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27"/>
                    <a:pt x="103" y="124"/>
                    <a:pt x="94" y="119"/>
                  </a:cubicBezTo>
                  <a:cubicBezTo>
                    <a:pt x="85" y="114"/>
                    <a:pt x="78" y="107"/>
                    <a:pt x="7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17"/>
            <p:cNvSpPr/>
            <p:nvPr/>
          </p:nvSpPr>
          <p:spPr bwMode="auto">
            <a:xfrm>
              <a:off x="6305550" y="4970463"/>
              <a:ext cx="204788" cy="377825"/>
            </a:xfrm>
            <a:custGeom>
              <a:avLst/>
              <a:gdLst>
                <a:gd name="T0" fmla="*/ 59 w 93"/>
                <a:gd name="T1" fmla="*/ 71 h 171"/>
                <a:gd name="T2" fmla="*/ 33 w 93"/>
                <a:gd name="T3" fmla="*/ 54 h 171"/>
                <a:gd name="T4" fmla="*/ 51 w 93"/>
                <a:gd name="T5" fmla="*/ 42 h 171"/>
                <a:gd name="T6" fmla="*/ 81 w 93"/>
                <a:gd name="T7" fmla="*/ 49 h 171"/>
                <a:gd name="T8" fmla="*/ 88 w 93"/>
                <a:gd name="T9" fmla="*/ 25 h 171"/>
                <a:gd name="T10" fmla="*/ 57 w 93"/>
                <a:gd name="T11" fmla="*/ 18 h 171"/>
                <a:gd name="T12" fmla="*/ 57 w 93"/>
                <a:gd name="T13" fmla="*/ 0 h 171"/>
                <a:gd name="T14" fmla="*/ 37 w 93"/>
                <a:gd name="T15" fmla="*/ 0 h 171"/>
                <a:gd name="T16" fmla="*/ 37 w 93"/>
                <a:gd name="T17" fmla="*/ 20 h 171"/>
                <a:gd name="T18" fmla="*/ 1 w 93"/>
                <a:gd name="T19" fmla="*/ 57 h 171"/>
                <a:gd name="T20" fmla="*/ 39 w 93"/>
                <a:gd name="T21" fmla="*/ 96 h 171"/>
                <a:gd name="T22" fmla="*/ 61 w 93"/>
                <a:gd name="T23" fmla="*/ 114 h 171"/>
                <a:gd name="T24" fmla="*/ 41 w 93"/>
                <a:gd name="T25" fmla="*/ 127 h 171"/>
                <a:gd name="T26" fmla="*/ 6 w 93"/>
                <a:gd name="T27" fmla="*/ 118 h 171"/>
                <a:gd name="T28" fmla="*/ 0 w 93"/>
                <a:gd name="T29" fmla="*/ 142 h 171"/>
                <a:gd name="T30" fmla="*/ 35 w 93"/>
                <a:gd name="T31" fmla="*/ 151 h 171"/>
                <a:gd name="T32" fmla="*/ 35 w 93"/>
                <a:gd name="T33" fmla="*/ 171 h 171"/>
                <a:gd name="T34" fmla="*/ 56 w 93"/>
                <a:gd name="T35" fmla="*/ 171 h 171"/>
                <a:gd name="T36" fmla="*/ 56 w 93"/>
                <a:gd name="T37" fmla="*/ 149 h 171"/>
                <a:gd name="T38" fmla="*/ 93 w 93"/>
                <a:gd name="T39" fmla="*/ 111 h 171"/>
                <a:gd name="T40" fmla="*/ 59 w 93"/>
                <a:gd name="T41" fmla="*/ 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71">
                  <a:moveTo>
                    <a:pt x="59" y="71"/>
                  </a:moveTo>
                  <a:cubicBezTo>
                    <a:pt x="41" y="65"/>
                    <a:pt x="33" y="60"/>
                    <a:pt x="33" y="54"/>
                  </a:cubicBezTo>
                  <a:cubicBezTo>
                    <a:pt x="33" y="48"/>
                    <a:pt x="38" y="42"/>
                    <a:pt x="51" y="42"/>
                  </a:cubicBezTo>
                  <a:cubicBezTo>
                    <a:pt x="66" y="42"/>
                    <a:pt x="76" y="47"/>
                    <a:pt x="81" y="49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0" y="22"/>
                    <a:pt x="71" y="19"/>
                    <a:pt x="57" y="1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14" y="24"/>
                    <a:pt x="1" y="39"/>
                    <a:pt x="1" y="57"/>
                  </a:cubicBezTo>
                  <a:cubicBezTo>
                    <a:pt x="1" y="78"/>
                    <a:pt x="16" y="88"/>
                    <a:pt x="39" y="96"/>
                  </a:cubicBezTo>
                  <a:cubicBezTo>
                    <a:pt x="55" y="101"/>
                    <a:pt x="61" y="106"/>
                    <a:pt x="61" y="114"/>
                  </a:cubicBezTo>
                  <a:cubicBezTo>
                    <a:pt x="61" y="122"/>
                    <a:pt x="53" y="127"/>
                    <a:pt x="41" y="127"/>
                  </a:cubicBezTo>
                  <a:cubicBezTo>
                    <a:pt x="27" y="127"/>
                    <a:pt x="15" y="122"/>
                    <a:pt x="6" y="118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46"/>
                    <a:pt x="21" y="150"/>
                    <a:pt x="35" y="15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80" y="145"/>
                    <a:pt x="93" y="129"/>
                    <a:pt x="93" y="111"/>
                  </a:cubicBezTo>
                  <a:cubicBezTo>
                    <a:pt x="93" y="92"/>
                    <a:pt x="83" y="80"/>
                    <a:pt x="59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Group 28"/>
          <p:cNvGrpSpPr/>
          <p:nvPr/>
        </p:nvGrpSpPr>
        <p:grpSpPr>
          <a:xfrm>
            <a:off x="5219700" y="3645959"/>
            <a:ext cx="368300" cy="366542"/>
            <a:chOff x="7886700" y="4848225"/>
            <a:chExt cx="665163" cy="661988"/>
          </a:xfrm>
          <a:solidFill>
            <a:srgbClr val="F04077"/>
          </a:solidFill>
        </p:grpSpPr>
        <p:sp>
          <p:nvSpPr>
            <p:cNvPr id="31" name="Freeform 21"/>
            <p:cNvSpPr/>
            <p:nvPr/>
          </p:nvSpPr>
          <p:spPr bwMode="auto">
            <a:xfrm>
              <a:off x="7886700" y="5243513"/>
              <a:ext cx="266700" cy="266700"/>
            </a:xfrm>
            <a:custGeom>
              <a:avLst/>
              <a:gdLst>
                <a:gd name="T0" fmla="*/ 168 w 168"/>
                <a:gd name="T1" fmla="*/ 86 h 168"/>
                <a:gd name="T2" fmla="*/ 0 w 168"/>
                <a:gd name="T3" fmla="*/ 168 h 168"/>
                <a:gd name="T4" fmla="*/ 82 w 168"/>
                <a:gd name="T5" fmla="*/ 0 h 168"/>
                <a:gd name="T6" fmla="*/ 168 w 168"/>
                <a:gd name="T7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68">
                  <a:moveTo>
                    <a:pt x="168" y="86"/>
                  </a:moveTo>
                  <a:lnTo>
                    <a:pt x="0" y="168"/>
                  </a:lnTo>
                  <a:lnTo>
                    <a:pt x="82" y="0"/>
                  </a:lnTo>
                  <a:lnTo>
                    <a:pt x="16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8355013" y="4848225"/>
              <a:ext cx="196850" cy="193675"/>
            </a:xfrm>
            <a:custGeom>
              <a:avLst/>
              <a:gdLst>
                <a:gd name="T0" fmla="*/ 43 w 62"/>
                <a:gd name="T1" fmla="*/ 61 h 61"/>
                <a:gd name="T2" fmla="*/ 0 w 62"/>
                <a:gd name="T3" fmla="*/ 18 h 61"/>
                <a:gd name="T4" fmla="*/ 14 w 62"/>
                <a:gd name="T5" fmla="*/ 5 h 61"/>
                <a:gd name="T6" fmla="*/ 33 w 62"/>
                <a:gd name="T7" fmla="*/ 5 h 61"/>
                <a:gd name="T8" fmla="*/ 56 w 62"/>
                <a:gd name="T9" fmla="*/ 28 h 61"/>
                <a:gd name="T10" fmla="*/ 56 w 62"/>
                <a:gd name="T11" fmla="*/ 48 h 61"/>
                <a:gd name="T12" fmla="*/ 43 w 6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1">
                  <a:moveTo>
                    <a:pt x="43" y="61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9" y="0"/>
                    <a:pt x="27" y="0"/>
                    <a:pt x="33" y="5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62" y="34"/>
                    <a:pt x="62" y="42"/>
                    <a:pt x="56" y="48"/>
                  </a:cubicBezTo>
                  <a:lnTo>
                    <a:pt x="4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8039100" y="4937125"/>
              <a:ext cx="420688" cy="423863"/>
            </a:xfrm>
            <a:custGeom>
              <a:avLst/>
              <a:gdLst>
                <a:gd name="T0" fmla="*/ 65 w 133"/>
                <a:gd name="T1" fmla="*/ 91 h 134"/>
                <a:gd name="T2" fmla="*/ 65 w 133"/>
                <a:gd name="T3" fmla="*/ 80 h 134"/>
                <a:gd name="T4" fmla="*/ 117 w 133"/>
                <a:gd name="T5" fmla="*/ 28 h 134"/>
                <a:gd name="T6" fmla="*/ 89 w 133"/>
                <a:gd name="T7" fmla="*/ 0 h 134"/>
                <a:gd name="T8" fmla="*/ 0 w 133"/>
                <a:gd name="T9" fmla="*/ 90 h 134"/>
                <a:gd name="T10" fmla="*/ 43 w 133"/>
                <a:gd name="T11" fmla="*/ 134 h 134"/>
                <a:gd name="T12" fmla="*/ 133 w 133"/>
                <a:gd name="T13" fmla="*/ 44 h 134"/>
                <a:gd name="T14" fmla="*/ 128 w 133"/>
                <a:gd name="T15" fmla="*/ 39 h 134"/>
                <a:gd name="T16" fmla="*/ 75 w 133"/>
                <a:gd name="T17" fmla="*/ 91 h 134"/>
                <a:gd name="T18" fmla="*/ 65 w 133"/>
                <a:gd name="T19" fmla="*/ 9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4">
                  <a:moveTo>
                    <a:pt x="65" y="91"/>
                  </a:moveTo>
                  <a:cubicBezTo>
                    <a:pt x="62" y="88"/>
                    <a:pt x="62" y="83"/>
                    <a:pt x="65" y="80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3" y="94"/>
                    <a:pt x="68" y="94"/>
                    <a:pt x="6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41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 animBg="1"/>
      <p:bldP spid="23561" grpId="0" animBg="1"/>
      <p:bldP spid="23562" grpId="0" animBg="1"/>
      <p:bldP spid="235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457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Rectangular Callout 24"/>
          <p:cNvSpPr/>
          <p:nvPr/>
        </p:nvSpPr>
        <p:spPr>
          <a:xfrm flipH="1">
            <a:off x="4618038" y="1709738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7" name="Rectangular Callout 30"/>
          <p:cNvSpPr/>
          <p:nvPr/>
        </p:nvSpPr>
        <p:spPr>
          <a:xfrm flipH="1">
            <a:off x="4618038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ular Callout 35"/>
          <p:cNvSpPr/>
          <p:nvPr/>
        </p:nvSpPr>
        <p:spPr>
          <a:xfrm flipH="1">
            <a:off x="4618038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ular Callout 58"/>
          <p:cNvSpPr/>
          <p:nvPr/>
        </p:nvSpPr>
        <p:spPr>
          <a:xfrm>
            <a:off x="6556375" y="1708150"/>
            <a:ext cx="965200" cy="938213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0" name="Rectangular Callout 62"/>
          <p:cNvSpPr/>
          <p:nvPr/>
        </p:nvSpPr>
        <p:spPr>
          <a:xfrm>
            <a:off x="6556375" y="305276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ular Callout 66"/>
          <p:cNvSpPr/>
          <p:nvPr/>
        </p:nvSpPr>
        <p:spPr>
          <a:xfrm>
            <a:off x="6556375" y="4397375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 flipV="1">
            <a:off x="6096000" y="1643063"/>
            <a:ext cx="0" cy="3662362"/>
          </a:xfrm>
          <a:prstGeom prst="line">
            <a:avLst/>
          </a:prstGeom>
          <a:ln w="19050">
            <a:solidFill>
              <a:srgbClr val="F77258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87" name="组合 12"/>
          <p:cNvGrpSpPr/>
          <p:nvPr/>
        </p:nvGrpSpPr>
        <p:grpSpPr bwMode="auto">
          <a:xfrm>
            <a:off x="1947863" y="1784350"/>
            <a:ext cx="2486025" cy="708025"/>
            <a:chOff x="1948243" y="1817073"/>
            <a:chExt cx="2486249" cy="707886"/>
          </a:xfrm>
        </p:grpSpPr>
        <p:sp>
          <p:nvSpPr>
            <p:cNvPr id="24609" name="Text Placeholder 3"/>
            <p:cNvSpPr txBox="1"/>
            <p:nvPr/>
          </p:nvSpPr>
          <p:spPr bwMode="auto">
            <a:xfrm>
              <a:off x="3423229" y="1817073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10" name="Text Placeholder 3"/>
            <p:cNvSpPr txBox="1"/>
            <p:nvPr/>
          </p:nvSpPr>
          <p:spPr bwMode="auto">
            <a:xfrm>
              <a:off x="1948243" y="2094072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588" name="组合 15"/>
          <p:cNvGrpSpPr/>
          <p:nvPr/>
        </p:nvGrpSpPr>
        <p:grpSpPr bwMode="auto">
          <a:xfrm>
            <a:off x="1947863" y="3167063"/>
            <a:ext cx="2486025" cy="708025"/>
            <a:chOff x="1948243" y="3150074"/>
            <a:chExt cx="2486249" cy="707886"/>
          </a:xfrm>
        </p:grpSpPr>
        <p:sp>
          <p:nvSpPr>
            <p:cNvPr id="24607" name="Text Placeholder 3"/>
            <p:cNvSpPr txBox="1"/>
            <p:nvPr/>
          </p:nvSpPr>
          <p:spPr bwMode="auto">
            <a:xfrm>
              <a:off x="3423229" y="3150074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08" name="Text Placeholder 3"/>
            <p:cNvSpPr txBox="1"/>
            <p:nvPr/>
          </p:nvSpPr>
          <p:spPr bwMode="auto">
            <a:xfrm>
              <a:off x="1948243" y="3427073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589" name="组合 18"/>
          <p:cNvGrpSpPr/>
          <p:nvPr/>
        </p:nvGrpSpPr>
        <p:grpSpPr bwMode="auto">
          <a:xfrm>
            <a:off x="1947863" y="4548188"/>
            <a:ext cx="2486025" cy="708025"/>
            <a:chOff x="1948243" y="4483075"/>
            <a:chExt cx="2486249" cy="707886"/>
          </a:xfrm>
        </p:grpSpPr>
        <p:sp>
          <p:nvSpPr>
            <p:cNvPr id="24605" name="Text Placeholder 3"/>
            <p:cNvSpPr txBox="1"/>
            <p:nvPr/>
          </p:nvSpPr>
          <p:spPr bwMode="auto">
            <a:xfrm>
              <a:off x="3423229" y="4483075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06" name="Text Placeholder 3"/>
            <p:cNvSpPr txBox="1"/>
            <p:nvPr/>
          </p:nvSpPr>
          <p:spPr bwMode="auto">
            <a:xfrm>
              <a:off x="1948243" y="4760074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590" name="组合 21"/>
          <p:cNvGrpSpPr/>
          <p:nvPr/>
        </p:nvGrpSpPr>
        <p:grpSpPr bwMode="auto">
          <a:xfrm>
            <a:off x="7708900" y="1798638"/>
            <a:ext cx="2486025" cy="708025"/>
            <a:chOff x="7711415" y="1971263"/>
            <a:chExt cx="2486249" cy="707886"/>
          </a:xfrm>
        </p:grpSpPr>
        <p:sp>
          <p:nvSpPr>
            <p:cNvPr id="24603" name="Text Placeholder 3"/>
            <p:cNvSpPr txBox="1"/>
            <p:nvPr/>
          </p:nvSpPr>
          <p:spPr bwMode="auto">
            <a:xfrm>
              <a:off x="7712195" y="1971263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04" name="Text Placeholder 3"/>
            <p:cNvSpPr txBox="1"/>
            <p:nvPr/>
          </p:nvSpPr>
          <p:spPr bwMode="auto">
            <a:xfrm>
              <a:off x="7711415" y="2248262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591" name="组合 25"/>
          <p:cNvGrpSpPr/>
          <p:nvPr/>
        </p:nvGrpSpPr>
        <p:grpSpPr bwMode="auto">
          <a:xfrm>
            <a:off x="7708900" y="3132138"/>
            <a:ext cx="2486025" cy="708025"/>
            <a:chOff x="7711415" y="1971263"/>
            <a:chExt cx="2486249" cy="707886"/>
          </a:xfrm>
        </p:grpSpPr>
        <p:sp>
          <p:nvSpPr>
            <p:cNvPr id="24601" name="Text Placeholder 3"/>
            <p:cNvSpPr txBox="1"/>
            <p:nvPr/>
          </p:nvSpPr>
          <p:spPr bwMode="auto">
            <a:xfrm>
              <a:off x="7712195" y="1971263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02" name="Text Placeholder 3"/>
            <p:cNvSpPr txBox="1"/>
            <p:nvPr/>
          </p:nvSpPr>
          <p:spPr bwMode="auto">
            <a:xfrm>
              <a:off x="7711415" y="2248262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592" name="组合 31"/>
          <p:cNvGrpSpPr/>
          <p:nvPr/>
        </p:nvGrpSpPr>
        <p:grpSpPr bwMode="auto">
          <a:xfrm>
            <a:off x="7708900" y="4554538"/>
            <a:ext cx="2486025" cy="708025"/>
            <a:chOff x="7711415" y="1971263"/>
            <a:chExt cx="2486249" cy="707886"/>
          </a:xfrm>
        </p:grpSpPr>
        <p:sp>
          <p:nvSpPr>
            <p:cNvPr id="24599" name="Text Placeholder 3"/>
            <p:cNvSpPr txBox="1"/>
            <p:nvPr/>
          </p:nvSpPr>
          <p:spPr bwMode="auto">
            <a:xfrm>
              <a:off x="7712195" y="1971263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24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诚心不贰</a:t>
              </a:r>
            </a:p>
          </p:txBody>
        </p:sp>
        <p:sp>
          <p:nvSpPr>
            <p:cNvPr id="24600" name="Text Placeholder 3"/>
            <p:cNvSpPr txBox="1"/>
            <p:nvPr/>
          </p:nvSpPr>
          <p:spPr bwMode="auto">
            <a:xfrm>
              <a:off x="7711415" y="2248262"/>
              <a:ext cx="24862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72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729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忧你所忧，思你所思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——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锐旗设计：囚心钻研，诚心不贰！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593" name="Text Placeholder 3"/>
          <p:cNvSpPr txBox="1"/>
          <p:nvPr/>
        </p:nvSpPr>
        <p:spPr bwMode="auto">
          <a:xfrm>
            <a:off x="4818063" y="1890713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24594" name="Text Placeholder 3"/>
          <p:cNvSpPr txBox="1"/>
          <p:nvPr/>
        </p:nvSpPr>
        <p:spPr bwMode="auto">
          <a:xfrm>
            <a:off x="6751638" y="1890713"/>
            <a:ext cx="5699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24595" name="Text Placeholder 3"/>
          <p:cNvSpPr txBox="1"/>
          <p:nvPr/>
        </p:nvSpPr>
        <p:spPr bwMode="auto">
          <a:xfrm>
            <a:off x="4813300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24596" name="Text Placeholder 3"/>
          <p:cNvSpPr txBox="1"/>
          <p:nvPr/>
        </p:nvSpPr>
        <p:spPr bwMode="auto">
          <a:xfrm>
            <a:off x="6746875" y="3233738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24597" name="Text Placeholder 3"/>
          <p:cNvSpPr txBox="1"/>
          <p:nvPr/>
        </p:nvSpPr>
        <p:spPr bwMode="auto">
          <a:xfrm>
            <a:off x="481806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  <p:sp>
        <p:nvSpPr>
          <p:cNvPr id="24598" name="Text Placeholder 3"/>
          <p:cNvSpPr txBox="1"/>
          <p:nvPr/>
        </p:nvSpPr>
        <p:spPr bwMode="auto">
          <a:xfrm>
            <a:off x="6754813" y="4578350"/>
            <a:ext cx="5715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143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593" grpId="0"/>
      <p:bldP spid="24594" grpId="0"/>
      <p:bldP spid="24595" grpId="0"/>
      <p:bldP spid="24596" grpId="0"/>
      <p:bldP spid="24597" grpId="0"/>
      <p:bldP spid="245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560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04" name="Freeform 10"/>
          <p:cNvSpPr/>
          <p:nvPr/>
        </p:nvSpPr>
        <p:spPr bwMode="auto">
          <a:xfrm>
            <a:off x="4802188" y="3714750"/>
            <a:ext cx="533400" cy="1042988"/>
          </a:xfrm>
          <a:custGeom>
            <a:avLst/>
            <a:gdLst>
              <a:gd name="T0" fmla="*/ 2147483647 w 292"/>
              <a:gd name="T1" fmla="*/ 2147483647 h 572"/>
              <a:gd name="T2" fmla="*/ 0 w 292"/>
              <a:gd name="T3" fmla="*/ 2147483647 h 572"/>
              <a:gd name="T4" fmla="*/ 2147483647 w 292"/>
              <a:gd name="T5" fmla="*/ 0 h 572"/>
              <a:gd name="T6" fmla="*/ 2147483647 w 292"/>
              <a:gd name="T7" fmla="*/ 2147483647 h 572"/>
              <a:gd name="T8" fmla="*/ 2147483647 w 292"/>
              <a:gd name="T9" fmla="*/ 2147483647 h 572"/>
              <a:gd name="T10" fmla="*/ 2147483647 w 292"/>
              <a:gd name="T11" fmla="*/ 2147483647 h 572"/>
              <a:gd name="T12" fmla="*/ 2147483647 w 292"/>
              <a:gd name="T13" fmla="*/ 2147483647 h 5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92" h="572">
                <a:moveTo>
                  <a:pt x="14" y="572"/>
                </a:moveTo>
                <a:cubicBezTo>
                  <a:pt x="4" y="527"/>
                  <a:pt x="0" y="481"/>
                  <a:pt x="0" y="435"/>
                </a:cubicBezTo>
                <a:cubicBezTo>
                  <a:pt x="0" y="250"/>
                  <a:pt x="108" y="79"/>
                  <a:pt x="277" y="0"/>
                </a:cubicBezTo>
                <a:cubicBezTo>
                  <a:pt x="292" y="33"/>
                  <a:pt x="292" y="33"/>
                  <a:pt x="292" y="33"/>
                </a:cubicBezTo>
                <a:cubicBezTo>
                  <a:pt x="136" y="106"/>
                  <a:pt x="36" y="264"/>
                  <a:pt x="36" y="435"/>
                </a:cubicBezTo>
                <a:cubicBezTo>
                  <a:pt x="36" y="479"/>
                  <a:pt x="40" y="522"/>
                  <a:pt x="49" y="564"/>
                </a:cubicBezTo>
                <a:lnTo>
                  <a:pt x="14" y="572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5" name="Freeform 11"/>
          <p:cNvSpPr/>
          <p:nvPr/>
        </p:nvSpPr>
        <p:spPr bwMode="auto">
          <a:xfrm>
            <a:off x="5562600" y="5011738"/>
            <a:ext cx="1620838" cy="652462"/>
          </a:xfrm>
          <a:custGeom>
            <a:avLst/>
            <a:gdLst>
              <a:gd name="T0" fmla="*/ 2147483647 w 888"/>
              <a:gd name="T1" fmla="*/ 2147483647 h 358"/>
              <a:gd name="T2" fmla="*/ 0 w 888"/>
              <a:gd name="T3" fmla="*/ 2147483647 h 358"/>
              <a:gd name="T4" fmla="*/ 2147483647 w 888"/>
              <a:gd name="T5" fmla="*/ 2147483647 h 358"/>
              <a:gd name="T6" fmla="*/ 2147483647 w 888"/>
              <a:gd name="T7" fmla="*/ 2147483647 h 358"/>
              <a:gd name="T8" fmla="*/ 2147483647 w 888"/>
              <a:gd name="T9" fmla="*/ 0 h 358"/>
              <a:gd name="T10" fmla="*/ 2147483647 w 888"/>
              <a:gd name="T11" fmla="*/ 2147483647 h 358"/>
              <a:gd name="T12" fmla="*/ 2147483647 w 888"/>
              <a:gd name="T13" fmla="*/ 2147483647 h 358"/>
              <a:gd name="T14" fmla="*/ 2147483647 w 888"/>
              <a:gd name="T15" fmla="*/ 2147483647 h 3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88" h="358">
                <a:moveTo>
                  <a:pt x="216" y="358"/>
                </a:moveTo>
                <a:cubicBezTo>
                  <a:pt x="142" y="358"/>
                  <a:pt x="70" y="345"/>
                  <a:pt x="0" y="320"/>
                </a:cubicBezTo>
                <a:cubicBezTo>
                  <a:pt x="13" y="287"/>
                  <a:pt x="13" y="287"/>
                  <a:pt x="13" y="287"/>
                </a:cubicBezTo>
                <a:cubicBezTo>
                  <a:pt x="78" y="310"/>
                  <a:pt x="146" y="322"/>
                  <a:pt x="216" y="322"/>
                </a:cubicBezTo>
                <a:cubicBezTo>
                  <a:pt x="472" y="322"/>
                  <a:pt x="706" y="205"/>
                  <a:pt x="859" y="0"/>
                </a:cubicBezTo>
                <a:cubicBezTo>
                  <a:pt x="888" y="22"/>
                  <a:pt x="888" y="22"/>
                  <a:pt x="888" y="22"/>
                </a:cubicBezTo>
                <a:cubicBezTo>
                  <a:pt x="812" y="124"/>
                  <a:pt x="711" y="209"/>
                  <a:pt x="598" y="267"/>
                </a:cubicBezTo>
                <a:cubicBezTo>
                  <a:pt x="479" y="327"/>
                  <a:pt x="351" y="358"/>
                  <a:pt x="216" y="358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6" name="Freeform 12"/>
          <p:cNvSpPr/>
          <p:nvPr/>
        </p:nvSpPr>
        <p:spPr bwMode="auto">
          <a:xfrm>
            <a:off x="7200900" y="3195638"/>
            <a:ext cx="274638" cy="717550"/>
          </a:xfrm>
          <a:custGeom>
            <a:avLst/>
            <a:gdLst>
              <a:gd name="T0" fmla="*/ 2147483647 w 150"/>
              <a:gd name="T1" fmla="*/ 2147483647 h 393"/>
              <a:gd name="T2" fmla="*/ 0 w 150"/>
              <a:gd name="T3" fmla="*/ 2147483647 h 393"/>
              <a:gd name="T4" fmla="*/ 2147483647 w 150"/>
              <a:gd name="T5" fmla="*/ 0 h 393"/>
              <a:gd name="T6" fmla="*/ 2147483647 w 150"/>
              <a:gd name="T7" fmla="*/ 2147483647 h 393"/>
              <a:gd name="T8" fmla="*/ 2147483647 w 150"/>
              <a:gd name="T9" fmla="*/ 2147483647 h 3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" h="393">
                <a:moveTo>
                  <a:pt x="114" y="393"/>
                </a:moveTo>
                <a:cubicBezTo>
                  <a:pt x="100" y="261"/>
                  <a:pt x="61" y="135"/>
                  <a:pt x="0" y="17"/>
                </a:cubicBezTo>
                <a:cubicBezTo>
                  <a:pt x="32" y="0"/>
                  <a:pt x="32" y="0"/>
                  <a:pt x="32" y="0"/>
                </a:cubicBezTo>
                <a:cubicBezTo>
                  <a:pt x="95" y="122"/>
                  <a:pt x="135" y="253"/>
                  <a:pt x="150" y="389"/>
                </a:cubicBezTo>
                <a:lnTo>
                  <a:pt x="114" y="393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Group 54"/>
          <p:cNvGrpSpPr/>
          <p:nvPr/>
        </p:nvGrpSpPr>
        <p:grpSpPr>
          <a:xfrm>
            <a:off x="5299075" y="1968501"/>
            <a:ext cx="984251" cy="369886"/>
            <a:chOff x="5311775" y="2108201"/>
            <a:chExt cx="984251" cy="369886"/>
          </a:xfrm>
          <a:solidFill>
            <a:srgbClr val="F77258"/>
          </a:solidFill>
        </p:grpSpPr>
        <p:sp>
          <p:nvSpPr>
            <p:cNvPr id="34" name="Freeform 9"/>
            <p:cNvSpPr/>
            <p:nvPr/>
          </p:nvSpPr>
          <p:spPr bwMode="auto">
            <a:xfrm>
              <a:off x="5311775" y="2108201"/>
              <a:ext cx="230188" cy="360362"/>
            </a:xfrm>
            <a:custGeom>
              <a:avLst/>
              <a:gdLst>
                <a:gd name="T0" fmla="*/ 145 w 145"/>
                <a:gd name="T1" fmla="*/ 227 h 227"/>
                <a:gd name="T2" fmla="*/ 0 w 145"/>
                <a:gd name="T3" fmla="*/ 114 h 227"/>
                <a:gd name="T4" fmla="*/ 145 w 145"/>
                <a:gd name="T5" fmla="*/ 0 h 227"/>
                <a:gd name="T6" fmla="*/ 145 w 145"/>
                <a:gd name="T7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27">
                  <a:moveTo>
                    <a:pt x="145" y="227"/>
                  </a:moveTo>
                  <a:lnTo>
                    <a:pt x="0" y="114"/>
                  </a:lnTo>
                  <a:lnTo>
                    <a:pt x="145" y="0"/>
                  </a:lnTo>
                  <a:lnTo>
                    <a:pt x="145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5472113" y="2244725"/>
              <a:ext cx="823913" cy="233362"/>
            </a:xfrm>
            <a:custGeom>
              <a:avLst/>
              <a:gdLst>
                <a:gd name="T0" fmla="*/ 437 w 452"/>
                <a:gd name="T1" fmla="*/ 128 h 128"/>
                <a:gd name="T2" fmla="*/ 0 w 452"/>
                <a:gd name="T3" fmla="*/ 36 h 128"/>
                <a:gd name="T4" fmla="*/ 0 w 452"/>
                <a:gd name="T5" fmla="*/ 0 h 128"/>
                <a:gd name="T6" fmla="*/ 452 w 452"/>
                <a:gd name="T7" fmla="*/ 95 h 128"/>
                <a:gd name="T8" fmla="*/ 437 w 452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128">
                  <a:moveTo>
                    <a:pt x="437" y="128"/>
                  </a:moveTo>
                  <a:cubicBezTo>
                    <a:pt x="299" y="67"/>
                    <a:pt x="152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7" y="0"/>
                    <a:pt x="309" y="32"/>
                    <a:pt x="452" y="95"/>
                  </a:cubicBezTo>
                  <a:lnTo>
                    <a:pt x="437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08" name="Freeform 5"/>
          <p:cNvSpPr>
            <a:spLocks noEditPoints="1"/>
          </p:cNvSpPr>
          <p:nvPr/>
        </p:nvSpPr>
        <p:spPr bwMode="auto">
          <a:xfrm>
            <a:off x="5276850" y="3198813"/>
            <a:ext cx="925513" cy="925512"/>
          </a:xfrm>
          <a:custGeom>
            <a:avLst/>
            <a:gdLst>
              <a:gd name="T0" fmla="*/ 2147483647 w 507"/>
              <a:gd name="T1" fmla="*/ 2147483647 h 507"/>
              <a:gd name="T2" fmla="*/ 0 w 507"/>
              <a:gd name="T3" fmla="*/ 2147483647 h 507"/>
              <a:gd name="T4" fmla="*/ 2147483647 w 507"/>
              <a:gd name="T5" fmla="*/ 0 h 507"/>
              <a:gd name="T6" fmla="*/ 2147483647 w 507"/>
              <a:gd name="T7" fmla="*/ 2147483647 h 507"/>
              <a:gd name="T8" fmla="*/ 2147483647 w 507"/>
              <a:gd name="T9" fmla="*/ 2147483647 h 507"/>
              <a:gd name="T10" fmla="*/ 2147483647 w 507"/>
              <a:gd name="T11" fmla="*/ 2147483647 h 507"/>
              <a:gd name="T12" fmla="*/ 2147483647 w 507"/>
              <a:gd name="T13" fmla="*/ 2147483647 h 507"/>
              <a:gd name="T14" fmla="*/ 2147483647 w 507"/>
              <a:gd name="T15" fmla="*/ 2147483647 h 507"/>
              <a:gd name="T16" fmla="*/ 2147483647 w 507"/>
              <a:gd name="T17" fmla="*/ 2147483647 h 507"/>
              <a:gd name="T18" fmla="*/ 2147483647 w 507"/>
              <a:gd name="T19" fmla="*/ 2147483647 h 50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507" h="507">
                <a:moveTo>
                  <a:pt x="253" y="507"/>
                </a:moveTo>
                <a:cubicBezTo>
                  <a:pt x="113" y="507"/>
                  <a:pt x="0" y="393"/>
                  <a:pt x="0" y="253"/>
                </a:cubicBezTo>
                <a:cubicBezTo>
                  <a:pt x="0" y="114"/>
                  <a:pt x="113" y="0"/>
                  <a:pt x="253" y="0"/>
                </a:cubicBezTo>
                <a:cubicBezTo>
                  <a:pt x="393" y="0"/>
                  <a:pt x="507" y="114"/>
                  <a:pt x="507" y="253"/>
                </a:cubicBezTo>
                <a:cubicBezTo>
                  <a:pt x="507" y="393"/>
                  <a:pt x="393" y="507"/>
                  <a:pt x="253" y="507"/>
                </a:cubicBezTo>
                <a:close/>
                <a:moveTo>
                  <a:pt x="253" y="40"/>
                </a:moveTo>
                <a:cubicBezTo>
                  <a:pt x="136" y="40"/>
                  <a:pt x="40" y="136"/>
                  <a:pt x="40" y="253"/>
                </a:cubicBezTo>
                <a:cubicBezTo>
                  <a:pt x="40" y="371"/>
                  <a:pt x="136" y="467"/>
                  <a:pt x="253" y="467"/>
                </a:cubicBezTo>
                <a:cubicBezTo>
                  <a:pt x="371" y="467"/>
                  <a:pt x="467" y="371"/>
                  <a:pt x="467" y="253"/>
                </a:cubicBezTo>
                <a:cubicBezTo>
                  <a:pt x="467" y="136"/>
                  <a:pt x="371" y="40"/>
                  <a:pt x="253" y="40"/>
                </a:cubicBez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9" name="Freeform 6"/>
          <p:cNvSpPr>
            <a:spLocks noEditPoints="1"/>
          </p:cNvSpPr>
          <p:nvPr/>
        </p:nvSpPr>
        <p:spPr bwMode="auto">
          <a:xfrm>
            <a:off x="4532313" y="4649788"/>
            <a:ext cx="1173162" cy="1173162"/>
          </a:xfrm>
          <a:custGeom>
            <a:avLst/>
            <a:gdLst>
              <a:gd name="T0" fmla="*/ 2147483647 w 643"/>
              <a:gd name="T1" fmla="*/ 2147483647 h 643"/>
              <a:gd name="T2" fmla="*/ 0 w 643"/>
              <a:gd name="T3" fmla="*/ 2147483647 h 643"/>
              <a:gd name="T4" fmla="*/ 2147483647 w 643"/>
              <a:gd name="T5" fmla="*/ 0 h 643"/>
              <a:gd name="T6" fmla="*/ 2147483647 w 643"/>
              <a:gd name="T7" fmla="*/ 2147483647 h 643"/>
              <a:gd name="T8" fmla="*/ 2147483647 w 643"/>
              <a:gd name="T9" fmla="*/ 2147483647 h 643"/>
              <a:gd name="T10" fmla="*/ 2147483647 w 643"/>
              <a:gd name="T11" fmla="*/ 2147483647 h 643"/>
              <a:gd name="T12" fmla="*/ 2147483647 w 643"/>
              <a:gd name="T13" fmla="*/ 2147483647 h 643"/>
              <a:gd name="T14" fmla="*/ 2147483647 w 643"/>
              <a:gd name="T15" fmla="*/ 2147483647 h 643"/>
              <a:gd name="T16" fmla="*/ 2147483647 w 643"/>
              <a:gd name="T17" fmla="*/ 2147483647 h 643"/>
              <a:gd name="T18" fmla="*/ 2147483647 w 643"/>
              <a:gd name="T19" fmla="*/ 2147483647 h 6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43" h="643">
                <a:moveTo>
                  <a:pt x="322" y="643"/>
                </a:moveTo>
                <a:cubicBezTo>
                  <a:pt x="145" y="643"/>
                  <a:pt x="0" y="498"/>
                  <a:pt x="0" y="321"/>
                </a:cubicBezTo>
                <a:cubicBezTo>
                  <a:pt x="0" y="144"/>
                  <a:pt x="145" y="0"/>
                  <a:pt x="322" y="0"/>
                </a:cubicBezTo>
                <a:cubicBezTo>
                  <a:pt x="499" y="0"/>
                  <a:pt x="643" y="144"/>
                  <a:pt x="643" y="321"/>
                </a:cubicBezTo>
                <a:cubicBezTo>
                  <a:pt x="643" y="498"/>
                  <a:pt x="499" y="643"/>
                  <a:pt x="322" y="643"/>
                </a:cubicBezTo>
                <a:close/>
                <a:moveTo>
                  <a:pt x="322" y="40"/>
                </a:moveTo>
                <a:cubicBezTo>
                  <a:pt x="167" y="40"/>
                  <a:pt x="40" y="166"/>
                  <a:pt x="40" y="321"/>
                </a:cubicBezTo>
                <a:cubicBezTo>
                  <a:pt x="40" y="476"/>
                  <a:pt x="167" y="603"/>
                  <a:pt x="322" y="603"/>
                </a:cubicBezTo>
                <a:cubicBezTo>
                  <a:pt x="477" y="603"/>
                  <a:pt x="603" y="476"/>
                  <a:pt x="603" y="321"/>
                </a:cubicBezTo>
                <a:cubicBezTo>
                  <a:pt x="603" y="166"/>
                  <a:pt x="477" y="40"/>
                  <a:pt x="322" y="40"/>
                </a:cubicBezTo>
                <a:close/>
              </a:path>
            </a:pathLst>
          </a:custGeom>
          <a:solidFill>
            <a:srgbClr val="BF55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10" name="Freeform 7"/>
          <p:cNvSpPr>
            <a:spLocks noEditPoints="1"/>
          </p:cNvSpPr>
          <p:nvPr/>
        </p:nvSpPr>
        <p:spPr bwMode="auto">
          <a:xfrm>
            <a:off x="6769100" y="3870325"/>
            <a:ext cx="1246188" cy="1246188"/>
          </a:xfrm>
          <a:custGeom>
            <a:avLst/>
            <a:gdLst>
              <a:gd name="T0" fmla="*/ 2147483647 w 683"/>
              <a:gd name="T1" fmla="*/ 2147483647 h 683"/>
              <a:gd name="T2" fmla="*/ 0 w 683"/>
              <a:gd name="T3" fmla="*/ 2147483647 h 683"/>
              <a:gd name="T4" fmla="*/ 2147483647 w 683"/>
              <a:gd name="T5" fmla="*/ 0 h 683"/>
              <a:gd name="T6" fmla="*/ 2147483647 w 683"/>
              <a:gd name="T7" fmla="*/ 2147483647 h 683"/>
              <a:gd name="T8" fmla="*/ 2147483647 w 683"/>
              <a:gd name="T9" fmla="*/ 2147483647 h 683"/>
              <a:gd name="T10" fmla="*/ 2147483647 w 683"/>
              <a:gd name="T11" fmla="*/ 2147483647 h 683"/>
              <a:gd name="T12" fmla="*/ 2147483647 w 683"/>
              <a:gd name="T13" fmla="*/ 2147483647 h 683"/>
              <a:gd name="T14" fmla="*/ 2147483647 w 683"/>
              <a:gd name="T15" fmla="*/ 2147483647 h 683"/>
              <a:gd name="T16" fmla="*/ 2147483647 w 683"/>
              <a:gd name="T17" fmla="*/ 2147483647 h 683"/>
              <a:gd name="T18" fmla="*/ 2147483647 w 683"/>
              <a:gd name="T19" fmla="*/ 2147483647 h 68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83" h="683">
                <a:moveTo>
                  <a:pt x="342" y="683"/>
                </a:moveTo>
                <a:cubicBezTo>
                  <a:pt x="154" y="683"/>
                  <a:pt x="0" y="530"/>
                  <a:pt x="0" y="341"/>
                </a:cubicBezTo>
                <a:cubicBezTo>
                  <a:pt x="0" y="153"/>
                  <a:pt x="154" y="0"/>
                  <a:pt x="342" y="0"/>
                </a:cubicBezTo>
                <a:cubicBezTo>
                  <a:pt x="530" y="0"/>
                  <a:pt x="683" y="153"/>
                  <a:pt x="683" y="341"/>
                </a:cubicBezTo>
                <a:cubicBezTo>
                  <a:pt x="683" y="530"/>
                  <a:pt x="530" y="683"/>
                  <a:pt x="342" y="683"/>
                </a:cubicBezTo>
                <a:close/>
                <a:moveTo>
                  <a:pt x="342" y="40"/>
                </a:moveTo>
                <a:cubicBezTo>
                  <a:pt x="176" y="40"/>
                  <a:pt x="40" y="175"/>
                  <a:pt x="40" y="341"/>
                </a:cubicBezTo>
                <a:cubicBezTo>
                  <a:pt x="40" y="508"/>
                  <a:pt x="176" y="643"/>
                  <a:pt x="342" y="643"/>
                </a:cubicBezTo>
                <a:cubicBezTo>
                  <a:pt x="508" y="643"/>
                  <a:pt x="643" y="508"/>
                  <a:pt x="643" y="341"/>
                </a:cubicBezTo>
                <a:cubicBezTo>
                  <a:pt x="643" y="175"/>
                  <a:pt x="508" y="40"/>
                  <a:pt x="342" y="40"/>
                </a:cubicBezTo>
                <a:close/>
              </a:path>
            </a:pathLst>
          </a:custGeom>
          <a:solidFill>
            <a:srgbClr val="F8D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11" name="Freeform 8"/>
          <p:cNvSpPr>
            <a:spLocks noEditPoints="1"/>
          </p:cNvSpPr>
          <p:nvPr/>
        </p:nvSpPr>
        <p:spPr bwMode="auto">
          <a:xfrm>
            <a:off x="6122988" y="1978025"/>
            <a:ext cx="1414462" cy="1412875"/>
          </a:xfrm>
          <a:custGeom>
            <a:avLst/>
            <a:gdLst>
              <a:gd name="T0" fmla="*/ 2147483647 w 775"/>
              <a:gd name="T1" fmla="*/ 2147483647 h 775"/>
              <a:gd name="T2" fmla="*/ 0 w 775"/>
              <a:gd name="T3" fmla="*/ 2147483647 h 775"/>
              <a:gd name="T4" fmla="*/ 2147483647 w 775"/>
              <a:gd name="T5" fmla="*/ 0 h 775"/>
              <a:gd name="T6" fmla="*/ 2147483647 w 775"/>
              <a:gd name="T7" fmla="*/ 2147483647 h 775"/>
              <a:gd name="T8" fmla="*/ 2147483647 w 775"/>
              <a:gd name="T9" fmla="*/ 2147483647 h 775"/>
              <a:gd name="T10" fmla="*/ 2147483647 w 775"/>
              <a:gd name="T11" fmla="*/ 2147483647 h 775"/>
              <a:gd name="T12" fmla="*/ 2147483647 w 775"/>
              <a:gd name="T13" fmla="*/ 2147483647 h 775"/>
              <a:gd name="T14" fmla="*/ 2147483647 w 775"/>
              <a:gd name="T15" fmla="*/ 2147483647 h 775"/>
              <a:gd name="T16" fmla="*/ 2147483647 w 775"/>
              <a:gd name="T17" fmla="*/ 2147483647 h 775"/>
              <a:gd name="T18" fmla="*/ 2147483647 w 775"/>
              <a:gd name="T19" fmla="*/ 2147483647 h 7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75" h="775">
                <a:moveTo>
                  <a:pt x="388" y="775"/>
                </a:moveTo>
                <a:cubicBezTo>
                  <a:pt x="174" y="775"/>
                  <a:pt x="0" y="601"/>
                  <a:pt x="0" y="387"/>
                </a:cubicBezTo>
                <a:cubicBezTo>
                  <a:pt x="0" y="174"/>
                  <a:pt x="174" y="0"/>
                  <a:pt x="388" y="0"/>
                </a:cubicBezTo>
                <a:cubicBezTo>
                  <a:pt x="602" y="0"/>
                  <a:pt x="775" y="174"/>
                  <a:pt x="775" y="387"/>
                </a:cubicBezTo>
                <a:cubicBezTo>
                  <a:pt x="775" y="601"/>
                  <a:pt x="602" y="775"/>
                  <a:pt x="388" y="775"/>
                </a:cubicBezTo>
                <a:close/>
                <a:moveTo>
                  <a:pt x="388" y="44"/>
                </a:moveTo>
                <a:cubicBezTo>
                  <a:pt x="199" y="44"/>
                  <a:pt x="44" y="198"/>
                  <a:pt x="44" y="387"/>
                </a:cubicBezTo>
                <a:cubicBezTo>
                  <a:pt x="44" y="577"/>
                  <a:pt x="199" y="731"/>
                  <a:pt x="388" y="731"/>
                </a:cubicBezTo>
                <a:cubicBezTo>
                  <a:pt x="577" y="731"/>
                  <a:pt x="731" y="577"/>
                  <a:pt x="731" y="387"/>
                </a:cubicBezTo>
                <a:cubicBezTo>
                  <a:pt x="731" y="198"/>
                  <a:pt x="577" y="44"/>
                  <a:pt x="388" y="44"/>
                </a:cubicBezTo>
                <a:close/>
              </a:path>
            </a:pathLst>
          </a:custGeom>
          <a:solidFill>
            <a:srgbClr val="F04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Group 61"/>
          <p:cNvGrpSpPr/>
          <p:nvPr/>
        </p:nvGrpSpPr>
        <p:grpSpPr>
          <a:xfrm>
            <a:off x="5550471" y="3450019"/>
            <a:ext cx="376366" cy="373889"/>
            <a:chOff x="2611438" y="6434138"/>
            <a:chExt cx="241301" cy="239713"/>
          </a:xfrm>
          <a:solidFill>
            <a:srgbClr val="F77258"/>
          </a:solidFill>
        </p:grpSpPr>
        <p:sp>
          <p:nvSpPr>
            <p:cNvPr id="26" name="Freeform 240"/>
            <p:cNvSpPr>
              <a:spLocks noEditPoints="1"/>
            </p:cNvSpPr>
            <p:nvPr/>
          </p:nvSpPr>
          <p:spPr bwMode="auto">
            <a:xfrm>
              <a:off x="2682876" y="6434138"/>
              <a:ext cx="169863" cy="168275"/>
            </a:xfrm>
            <a:custGeom>
              <a:avLst/>
              <a:gdLst>
                <a:gd name="T0" fmla="*/ 31 w 45"/>
                <a:gd name="T1" fmla="*/ 5 h 45"/>
                <a:gd name="T2" fmla="*/ 18 w 45"/>
                <a:gd name="T3" fmla="*/ 13 h 45"/>
                <a:gd name="T4" fmla="*/ 1 w 45"/>
                <a:gd name="T5" fmla="*/ 30 h 45"/>
                <a:gd name="T6" fmla="*/ 1 w 45"/>
                <a:gd name="T7" fmla="*/ 35 h 45"/>
                <a:gd name="T8" fmla="*/ 10 w 45"/>
                <a:gd name="T9" fmla="*/ 44 h 45"/>
                <a:gd name="T10" fmla="*/ 15 w 45"/>
                <a:gd name="T11" fmla="*/ 44 h 45"/>
                <a:gd name="T12" fmla="*/ 32 w 45"/>
                <a:gd name="T13" fmla="*/ 27 h 45"/>
                <a:gd name="T14" fmla="*/ 40 w 45"/>
                <a:gd name="T15" fmla="*/ 14 h 45"/>
                <a:gd name="T16" fmla="*/ 45 w 45"/>
                <a:gd name="T17" fmla="*/ 0 h 45"/>
                <a:gd name="T18" fmla="*/ 31 w 45"/>
                <a:gd name="T19" fmla="*/ 5 h 45"/>
                <a:gd name="T20" fmla="*/ 20 w 45"/>
                <a:gd name="T21" fmla="*/ 34 h 45"/>
                <a:gd name="T22" fmla="*/ 11 w 45"/>
                <a:gd name="T23" fmla="*/ 34 h 45"/>
                <a:gd name="T24" fmla="*/ 11 w 45"/>
                <a:gd name="T25" fmla="*/ 25 h 45"/>
                <a:gd name="T26" fmla="*/ 20 w 45"/>
                <a:gd name="T27" fmla="*/ 25 h 45"/>
                <a:gd name="T28" fmla="*/ 20 w 45"/>
                <a:gd name="T29" fmla="*/ 34 h 45"/>
                <a:gd name="T30" fmla="*/ 31 w 45"/>
                <a:gd name="T31" fmla="*/ 23 h 45"/>
                <a:gd name="T32" fmla="*/ 22 w 45"/>
                <a:gd name="T33" fmla="*/ 23 h 45"/>
                <a:gd name="T34" fmla="*/ 22 w 45"/>
                <a:gd name="T35" fmla="*/ 14 h 45"/>
                <a:gd name="T36" fmla="*/ 31 w 45"/>
                <a:gd name="T37" fmla="*/ 14 h 45"/>
                <a:gd name="T38" fmla="*/ 31 w 45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45">
                  <a:moveTo>
                    <a:pt x="31" y="5"/>
                  </a:moveTo>
                  <a:cubicBezTo>
                    <a:pt x="27" y="6"/>
                    <a:pt x="21" y="10"/>
                    <a:pt x="18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4" y="45"/>
                    <a:pt x="15" y="4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4"/>
                    <a:pt x="39" y="18"/>
                    <a:pt x="40" y="1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1" y="5"/>
                  </a:lnTo>
                  <a:close/>
                  <a:moveTo>
                    <a:pt x="20" y="34"/>
                  </a:moveTo>
                  <a:cubicBezTo>
                    <a:pt x="17" y="36"/>
                    <a:pt x="13" y="36"/>
                    <a:pt x="11" y="34"/>
                  </a:cubicBezTo>
                  <a:cubicBezTo>
                    <a:pt x="9" y="32"/>
                    <a:pt x="9" y="28"/>
                    <a:pt x="11" y="25"/>
                  </a:cubicBezTo>
                  <a:cubicBezTo>
                    <a:pt x="13" y="23"/>
                    <a:pt x="17" y="23"/>
                    <a:pt x="20" y="25"/>
                  </a:cubicBezTo>
                  <a:cubicBezTo>
                    <a:pt x="22" y="28"/>
                    <a:pt x="22" y="32"/>
                    <a:pt x="20" y="34"/>
                  </a:cubicBezTo>
                  <a:close/>
                  <a:moveTo>
                    <a:pt x="31" y="23"/>
                  </a:moveTo>
                  <a:cubicBezTo>
                    <a:pt x="29" y="25"/>
                    <a:pt x="25" y="25"/>
                    <a:pt x="22" y="23"/>
                  </a:cubicBezTo>
                  <a:cubicBezTo>
                    <a:pt x="20" y="20"/>
                    <a:pt x="20" y="16"/>
                    <a:pt x="22" y="14"/>
                  </a:cubicBezTo>
                  <a:cubicBezTo>
                    <a:pt x="25" y="12"/>
                    <a:pt x="29" y="12"/>
                    <a:pt x="31" y="14"/>
                  </a:cubicBezTo>
                  <a:cubicBezTo>
                    <a:pt x="33" y="16"/>
                    <a:pt x="33" y="20"/>
                    <a:pt x="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41"/>
            <p:cNvSpPr/>
            <p:nvPr/>
          </p:nvSpPr>
          <p:spPr bwMode="auto">
            <a:xfrm>
              <a:off x="2619376" y="6500813"/>
              <a:ext cx="79375" cy="71438"/>
            </a:xfrm>
            <a:custGeom>
              <a:avLst/>
              <a:gdLst>
                <a:gd name="T0" fmla="*/ 7 w 21"/>
                <a:gd name="T1" fmla="*/ 17 h 19"/>
                <a:gd name="T2" fmla="*/ 21 w 21"/>
                <a:gd name="T3" fmla="*/ 3 h 19"/>
                <a:gd name="T4" fmla="*/ 10 w 21"/>
                <a:gd name="T5" fmla="*/ 3 h 19"/>
                <a:gd name="T6" fmla="*/ 1 w 21"/>
                <a:gd name="T7" fmla="*/ 12 h 19"/>
                <a:gd name="T8" fmla="*/ 1 w 21"/>
                <a:gd name="T9" fmla="*/ 17 h 19"/>
                <a:gd name="T10" fmla="*/ 7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7" y="17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3" y="0"/>
                    <a:pt x="1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6"/>
                    <a:pt x="1" y="17"/>
                  </a:cubicBezTo>
                  <a:cubicBezTo>
                    <a:pt x="3" y="19"/>
                    <a:pt x="5" y="19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242"/>
            <p:cNvSpPr/>
            <p:nvPr/>
          </p:nvSpPr>
          <p:spPr bwMode="auto">
            <a:xfrm>
              <a:off x="2713038" y="6588126"/>
              <a:ext cx="71438" cy="77788"/>
            </a:xfrm>
            <a:custGeom>
              <a:avLst/>
              <a:gdLst>
                <a:gd name="T0" fmla="*/ 2 w 19"/>
                <a:gd name="T1" fmla="*/ 14 h 21"/>
                <a:gd name="T2" fmla="*/ 2 w 19"/>
                <a:gd name="T3" fmla="*/ 20 h 21"/>
                <a:gd name="T4" fmla="*/ 7 w 19"/>
                <a:gd name="T5" fmla="*/ 20 h 21"/>
                <a:gd name="T6" fmla="*/ 16 w 19"/>
                <a:gd name="T7" fmla="*/ 11 h 21"/>
                <a:gd name="T8" fmla="*/ 16 w 19"/>
                <a:gd name="T9" fmla="*/ 0 h 21"/>
                <a:gd name="T10" fmla="*/ 2 w 19"/>
                <a:gd name="T11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2" y="14"/>
                  </a:moveTo>
                  <a:cubicBezTo>
                    <a:pt x="0" y="16"/>
                    <a:pt x="0" y="18"/>
                    <a:pt x="2" y="20"/>
                  </a:cubicBezTo>
                  <a:cubicBezTo>
                    <a:pt x="3" y="21"/>
                    <a:pt x="6" y="21"/>
                    <a:pt x="7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3"/>
                    <a:pt x="16" y="0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Freeform 243"/>
            <p:cNvSpPr/>
            <p:nvPr/>
          </p:nvSpPr>
          <p:spPr bwMode="auto">
            <a:xfrm>
              <a:off x="2668588" y="6577013"/>
              <a:ext cx="41275" cy="41275"/>
            </a:xfrm>
            <a:custGeom>
              <a:avLst/>
              <a:gdLst>
                <a:gd name="T0" fmla="*/ 1 w 11"/>
                <a:gd name="T1" fmla="*/ 2 h 11"/>
                <a:gd name="T2" fmla="*/ 1 w 11"/>
                <a:gd name="T3" fmla="*/ 4 h 11"/>
                <a:gd name="T4" fmla="*/ 7 w 11"/>
                <a:gd name="T5" fmla="*/ 10 h 11"/>
                <a:gd name="T6" fmla="*/ 9 w 11"/>
                <a:gd name="T7" fmla="*/ 10 h 11"/>
                <a:gd name="T8" fmla="*/ 11 w 11"/>
                <a:gd name="T9" fmla="*/ 9 h 11"/>
                <a:gd name="T10" fmla="*/ 2 w 11"/>
                <a:gd name="T11" fmla="*/ 0 h 11"/>
                <a:gd name="T12" fmla="*/ 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" y="2"/>
                  </a:moveTo>
                  <a:cubicBezTo>
                    <a:pt x="0" y="2"/>
                    <a:pt x="0" y="4"/>
                    <a:pt x="1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9" y="11"/>
                    <a:pt x="9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244"/>
            <p:cNvSpPr/>
            <p:nvPr/>
          </p:nvSpPr>
          <p:spPr bwMode="auto">
            <a:xfrm>
              <a:off x="2611438" y="6599238"/>
              <a:ext cx="76200" cy="74613"/>
            </a:xfrm>
            <a:custGeom>
              <a:avLst/>
              <a:gdLst>
                <a:gd name="T0" fmla="*/ 0 w 20"/>
                <a:gd name="T1" fmla="*/ 20 h 20"/>
                <a:gd name="T2" fmla="*/ 16 w 20"/>
                <a:gd name="T3" fmla="*/ 4 h 20"/>
                <a:gd name="T4" fmla="*/ 0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8" y="16"/>
                    <a:pt x="20" y="8"/>
                    <a:pt x="16" y="4"/>
                  </a:cubicBezTo>
                  <a:cubicBezTo>
                    <a:pt x="12" y="0"/>
                    <a:pt x="4" y="1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Group 67"/>
          <p:cNvGrpSpPr/>
          <p:nvPr/>
        </p:nvGrpSpPr>
        <p:grpSpPr>
          <a:xfrm>
            <a:off x="4816451" y="4953446"/>
            <a:ext cx="504466" cy="501189"/>
            <a:chOff x="5016501" y="4030663"/>
            <a:chExt cx="244475" cy="242887"/>
          </a:xfrm>
          <a:solidFill>
            <a:srgbClr val="BF55DB"/>
          </a:solidFill>
        </p:grpSpPr>
        <p:sp>
          <p:nvSpPr>
            <p:cNvPr id="23" name="Freeform 434"/>
            <p:cNvSpPr/>
            <p:nvPr/>
          </p:nvSpPr>
          <p:spPr bwMode="auto">
            <a:xfrm>
              <a:off x="5016501" y="4030663"/>
              <a:ext cx="203200" cy="201613"/>
            </a:xfrm>
            <a:custGeom>
              <a:avLst/>
              <a:gdLst>
                <a:gd name="T0" fmla="*/ 37 w 54"/>
                <a:gd name="T1" fmla="*/ 23 h 54"/>
                <a:gd name="T2" fmla="*/ 31 w 54"/>
                <a:gd name="T3" fmla="*/ 23 h 54"/>
                <a:gd name="T4" fmla="*/ 28 w 54"/>
                <a:gd name="T5" fmla="*/ 8 h 54"/>
                <a:gd name="T6" fmla="*/ 20 w 54"/>
                <a:gd name="T7" fmla="*/ 0 h 54"/>
                <a:gd name="T8" fmla="*/ 17 w 54"/>
                <a:gd name="T9" fmla="*/ 14 h 54"/>
                <a:gd name="T10" fmla="*/ 26 w 54"/>
                <a:gd name="T11" fmla="*/ 23 h 54"/>
                <a:gd name="T12" fmla="*/ 23 w 54"/>
                <a:gd name="T13" fmla="*/ 25 h 54"/>
                <a:gd name="T14" fmla="*/ 14 w 54"/>
                <a:gd name="T15" fmla="*/ 17 h 54"/>
                <a:gd name="T16" fmla="*/ 0 w 54"/>
                <a:gd name="T17" fmla="*/ 20 h 54"/>
                <a:gd name="T18" fmla="*/ 9 w 54"/>
                <a:gd name="T19" fmla="*/ 28 h 54"/>
                <a:gd name="T20" fmla="*/ 23 w 54"/>
                <a:gd name="T21" fmla="*/ 31 h 54"/>
                <a:gd name="T22" fmla="*/ 23 w 54"/>
                <a:gd name="T23" fmla="*/ 37 h 54"/>
                <a:gd name="T24" fmla="*/ 40 w 54"/>
                <a:gd name="T25" fmla="*/ 54 h 54"/>
                <a:gd name="T26" fmla="*/ 54 w 54"/>
                <a:gd name="T27" fmla="*/ 40 h 54"/>
                <a:gd name="T28" fmla="*/ 37 w 54"/>
                <a:gd name="T2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37" y="23"/>
                  </a:moveTo>
                  <a:cubicBezTo>
                    <a:pt x="35" y="21"/>
                    <a:pt x="33" y="21"/>
                    <a:pt x="31" y="23"/>
                  </a:cubicBezTo>
                  <a:cubicBezTo>
                    <a:pt x="31" y="23"/>
                    <a:pt x="37" y="17"/>
                    <a:pt x="28" y="8"/>
                  </a:cubicBezTo>
                  <a:cubicBezTo>
                    <a:pt x="26" y="6"/>
                    <a:pt x="20" y="0"/>
                    <a:pt x="2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6" y="25"/>
                    <a:pt x="9" y="28"/>
                  </a:cubicBezTo>
                  <a:cubicBezTo>
                    <a:pt x="17" y="37"/>
                    <a:pt x="23" y="31"/>
                    <a:pt x="23" y="31"/>
                  </a:cubicBezTo>
                  <a:cubicBezTo>
                    <a:pt x="21" y="33"/>
                    <a:pt x="21" y="35"/>
                    <a:pt x="23" y="37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54" y="40"/>
                    <a:pt x="54" y="40"/>
                    <a:pt x="54" y="40"/>
                  </a:cubicBezTo>
                  <a:lnTo>
                    <a:pt x="3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435"/>
            <p:cNvSpPr/>
            <p:nvPr/>
          </p:nvSpPr>
          <p:spPr bwMode="auto">
            <a:xfrm>
              <a:off x="5178426" y="4187825"/>
              <a:ext cx="82550" cy="85725"/>
            </a:xfrm>
            <a:custGeom>
              <a:avLst/>
              <a:gdLst>
                <a:gd name="T0" fmla="*/ 17 w 22"/>
                <a:gd name="T1" fmla="*/ 3 h 23"/>
                <a:gd name="T2" fmla="*/ 14 w 22"/>
                <a:gd name="T3" fmla="*/ 0 h 23"/>
                <a:gd name="T4" fmla="*/ 0 w 22"/>
                <a:gd name="T5" fmla="*/ 15 h 23"/>
                <a:gd name="T6" fmla="*/ 2 w 22"/>
                <a:gd name="T7" fmla="*/ 17 h 23"/>
                <a:gd name="T8" fmla="*/ 21 w 22"/>
                <a:gd name="T9" fmla="*/ 22 h 23"/>
                <a:gd name="T10" fmla="*/ 17 w 22"/>
                <a:gd name="T1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7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2" y="17"/>
                  </a:cubicBezTo>
                  <a:cubicBezTo>
                    <a:pt x="8" y="23"/>
                    <a:pt x="21" y="22"/>
                    <a:pt x="21" y="22"/>
                  </a:cubicBezTo>
                  <a:cubicBezTo>
                    <a:pt x="21" y="22"/>
                    <a:pt x="22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70"/>
          <p:cNvGrpSpPr/>
          <p:nvPr/>
        </p:nvGrpSpPr>
        <p:grpSpPr>
          <a:xfrm>
            <a:off x="7158037" y="4259261"/>
            <a:ext cx="468314" cy="468314"/>
            <a:chOff x="5497513" y="3068638"/>
            <a:chExt cx="239713" cy="239713"/>
          </a:xfrm>
          <a:solidFill>
            <a:srgbClr val="F8D845"/>
          </a:solidFill>
        </p:grpSpPr>
        <p:sp>
          <p:nvSpPr>
            <p:cNvPr id="21" name="Freeform 367"/>
            <p:cNvSpPr/>
            <p:nvPr/>
          </p:nvSpPr>
          <p:spPr bwMode="auto">
            <a:xfrm>
              <a:off x="5572126" y="3162301"/>
              <a:ext cx="96838" cy="98425"/>
            </a:xfrm>
            <a:custGeom>
              <a:avLst/>
              <a:gdLst>
                <a:gd name="T0" fmla="*/ 4 w 26"/>
                <a:gd name="T1" fmla="*/ 25 h 26"/>
                <a:gd name="T2" fmla="*/ 24 w 26"/>
                <a:gd name="T3" fmla="*/ 15 h 26"/>
                <a:gd name="T4" fmla="*/ 24 w 26"/>
                <a:gd name="T5" fmla="*/ 11 h 26"/>
                <a:gd name="T6" fmla="*/ 4 w 26"/>
                <a:gd name="T7" fmla="*/ 1 h 26"/>
                <a:gd name="T8" fmla="*/ 0 w 26"/>
                <a:gd name="T9" fmla="*/ 3 h 26"/>
                <a:gd name="T10" fmla="*/ 0 w 26"/>
                <a:gd name="T11" fmla="*/ 23 h 26"/>
                <a:gd name="T12" fmla="*/ 4 w 26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4" y="2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2"/>
                    <a:pt x="24" y="1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2" y="26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368"/>
            <p:cNvSpPr>
              <a:spLocks noEditPoints="1"/>
            </p:cNvSpPr>
            <p:nvPr/>
          </p:nvSpPr>
          <p:spPr bwMode="auto">
            <a:xfrm>
              <a:off x="5497513" y="3068638"/>
              <a:ext cx="239713" cy="239713"/>
            </a:xfrm>
            <a:custGeom>
              <a:avLst/>
              <a:gdLst>
                <a:gd name="T0" fmla="*/ 58 w 64"/>
                <a:gd name="T1" fmla="*/ 0 h 64"/>
                <a:gd name="T2" fmla="*/ 6 w 64"/>
                <a:gd name="T3" fmla="*/ 0 h 64"/>
                <a:gd name="T4" fmla="*/ 0 w 64"/>
                <a:gd name="T5" fmla="*/ 6 h 64"/>
                <a:gd name="T6" fmla="*/ 0 w 64"/>
                <a:gd name="T7" fmla="*/ 58 h 64"/>
                <a:gd name="T8" fmla="*/ 6 w 64"/>
                <a:gd name="T9" fmla="*/ 64 h 64"/>
                <a:gd name="T10" fmla="*/ 58 w 64"/>
                <a:gd name="T11" fmla="*/ 64 h 64"/>
                <a:gd name="T12" fmla="*/ 64 w 64"/>
                <a:gd name="T13" fmla="*/ 58 h 64"/>
                <a:gd name="T14" fmla="*/ 64 w 64"/>
                <a:gd name="T15" fmla="*/ 6 h 64"/>
                <a:gd name="T16" fmla="*/ 58 w 64"/>
                <a:gd name="T17" fmla="*/ 0 h 64"/>
                <a:gd name="T18" fmla="*/ 40 w 64"/>
                <a:gd name="T19" fmla="*/ 4 h 64"/>
                <a:gd name="T20" fmla="*/ 44 w 64"/>
                <a:gd name="T21" fmla="*/ 12 h 64"/>
                <a:gd name="T22" fmla="*/ 36 w 64"/>
                <a:gd name="T23" fmla="*/ 12 h 64"/>
                <a:gd name="T24" fmla="*/ 32 w 64"/>
                <a:gd name="T25" fmla="*/ 4 h 64"/>
                <a:gd name="T26" fmla="*/ 40 w 64"/>
                <a:gd name="T27" fmla="*/ 4 h 64"/>
                <a:gd name="T28" fmla="*/ 24 w 64"/>
                <a:gd name="T29" fmla="*/ 4 h 64"/>
                <a:gd name="T30" fmla="*/ 28 w 64"/>
                <a:gd name="T31" fmla="*/ 12 h 64"/>
                <a:gd name="T32" fmla="*/ 20 w 64"/>
                <a:gd name="T33" fmla="*/ 12 h 64"/>
                <a:gd name="T34" fmla="*/ 16 w 64"/>
                <a:gd name="T35" fmla="*/ 4 h 64"/>
                <a:gd name="T36" fmla="*/ 24 w 64"/>
                <a:gd name="T37" fmla="*/ 4 h 64"/>
                <a:gd name="T38" fmla="*/ 4 w 64"/>
                <a:gd name="T39" fmla="*/ 6 h 64"/>
                <a:gd name="T40" fmla="*/ 6 w 64"/>
                <a:gd name="T41" fmla="*/ 4 h 64"/>
                <a:gd name="T42" fmla="*/ 8 w 64"/>
                <a:gd name="T43" fmla="*/ 4 h 64"/>
                <a:gd name="T44" fmla="*/ 12 w 64"/>
                <a:gd name="T45" fmla="*/ 12 h 64"/>
                <a:gd name="T46" fmla="*/ 4 w 64"/>
                <a:gd name="T47" fmla="*/ 12 h 64"/>
                <a:gd name="T48" fmla="*/ 4 w 64"/>
                <a:gd name="T49" fmla="*/ 6 h 64"/>
                <a:gd name="T50" fmla="*/ 60 w 64"/>
                <a:gd name="T51" fmla="*/ 58 h 64"/>
                <a:gd name="T52" fmla="*/ 58 w 64"/>
                <a:gd name="T53" fmla="*/ 60 h 64"/>
                <a:gd name="T54" fmla="*/ 6 w 64"/>
                <a:gd name="T55" fmla="*/ 60 h 64"/>
                <a:gd name="T56" fmla="*/ 4 w 64"/>
                <a:gd name="T57" fmla="*/ 58 h 64"/>
                <a:gd name="T58" fmla="*/ 4 w 64"/>
                <a:gd name="T59" fmla="*/ 16 h 64"/>
                <a:gd name="T60" fmla="*/ 60 w 64"/>
                <a:gd name="T61" fmla="*/ 16 h 64"/>
                <a:gd name="T62" fmla="*/ 60 w 64"/>
                <a:gd name="T63" fmla="*/ 58 h 64"/>
                <a:gd name="T64" fmla="*/ 52 w 64"/>
                <a:gd name="T65" fmla="*/ 12 h 64"/>
                <a:gd name="T66" fmla="*/ 48 w 64"/>
                <a:gd name="T67" fmla="*/ 4 h 64"/>
                <a:gd name="T68" fmla="*/ 56 w 64"/>
                <a:gd name="T69" fmla="*/ 4 h 64"/>
                <a:gd name="T70" fmla="*/ 60 w 64"/>
                <a:gd name="T71" fmla="*/ 12 h 64"/>
                <a:gd name="T72" fmla="*/ 52 w 64"/>
                <a:gd name="T73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1" y="64"/>
                    <a:pt x="64" y="61"/>
                    <a:pt x="64" y="58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1" y="0"/>
                    <a:pt x="58" y="0"/>
                  </a:cubicBezTo>
                  <a:close/>
                  <a:moveTo>
                    <a:pt x="40" y="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40" y="4"/>
                  </a:lnTo>
                  <a:close/>
                  <a:moveTo>
                    <a:pt x="24" y="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24" y="4"/>
                  </a:lnTo>
                  <a:close/>
                  <a:moveTo>
                    <a:pt x="4" y="6"/>
                  </a:move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4" y="6"/>
                  </a:lnTo>
                  <a:close/>
                  <a:moveTo>
                    <a:pt x="60" y="58"/>
                  </a:moveTo>
                  <a:cubicBezTo>
                    <a:pt x="60" y="59"/>
                    <a:pt x="59" y="60"/>
                    <a:pt x="5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4" y="59"/>
                    <a:pt x="4" y="5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0" y="16"/>
                    <a:pt x="60" y="16"/>
                    <a:pt x="60" y="16"/>
                  </a:cubicBezTo>
                  <a:lnTo>
                    <a:pt x="60" y="58"/>
                  </a:lnTo>
                  <a:close/>
                  <a:moveTo>
                    <a:pt x="52" y="1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60" y="12"/>
                    <a:pt x="60" y="12"/>
                    <a:pt x="60" y="12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73"/>
          <p:cNvGrpSpPr/>
          <p:nvPr/>
        </p:nvGrpSpPr>
        <p:grpSpPr>
          <a:xfrm>
            <a:off x="6573773" y="2525612"/>
            <a:ext cx="512891" cy="383819"/>
            <a:chOff x="9344026" y="3128963"/>
            <a:chExt cx="239713" cy="179388"/>
          </a:xfrm>
          <a:solidFill>
            <a:srgbClr val="F04077"/>
          </a:solidFill>
        </p:grpSpPr>
        <p:sp>
          <p:nvSpPr>
            <p:cNvPr id="19" name="Freeform 375"/>
            <p:cNvSpPr>
              <a:spLocks noEditPoints="1"/>
            </p:cNvSpPr>
            <p:nvPr/>
          </p:nvSpPr>
          <p:spPr bwMode="auto">
            <a:xfrm>
              <a:off x="9344026" y="3128963"/>
              <a:ext cx="239713" cy="179388"/>
            </a:xfrm>
            <a:custGeom>
              <a:avLst/>
              <a:gdLst>
                <a:gd name="T0" fmla="*/ 123 w 151"/>
                <a:gd name="T1" fmla="*/ 0 h 113"/>
                <a:gd name="T2" fmla="*/ 28 w 151"/>
                <a:gd name="T3" fmla="*/ 0 h 113"/>
                <a:gd name="T4" fmla="*/ 0 w 151"/>
                <a:gd name="T5" fmla="*/ 66 h 113"/>
                <a:gd name="T6" fmla="*/ 0 w 151"/>
                <a:gd name="T7" fmla="*/ 113 h 113"/>
                <a:gd name="T8" fmla="*/ 151 w 151"/>
                <a:gd name="T9" fmla="*/ 113 h 113"/>
                <a:gd name="T10" fmla="*/ 151 w 151"/>
                <a:gd name="T11" fmla="*/ 66 h 113"/>
                <a:gd name="T12" fmla="*/ 123 w 151"/>
                <a:gd name="T13" fmla="*/ 0 h 113"/>
                <a:gd name="T14" fmla="*/ 142 w 151"/>
                <a:gd name="T15" fmla="*/ 104 h 113"/>
                <a:gd name="T16" fmla="*/ 9 w 151"/>
                <a:gd name="T17" fmla="*/ 104 h 113"/>
                <a:gd name="T18" fmla="*/ 9 w 151"/>
                <a:gd name="T19" fmla="*/ 75 h 113"/>
                <a:gd name="T20" fmla="*/ 142 w 151"/>
                <a:gd name="T21" fmla="*/ 75 h 113"/>
                <a:gd name="T22" fmla="*/ 142 w 151"/>
                <a:gd name="T23" fmla="*/ 10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113">
                  <a:moveTo>
                    <a:pt x="123" y="0"/>
                  </a:moveTo>
                  <a:lnTo>
                    <a:pt x="28" y="0"/>
                  </a:lnTo>
                  <a:lnTo>
                    <a:pt x="0" y="66"/>
                  </a:lnTo>
                  <a:lnTo>
                    <a:pt x="0" y="113"/>
                  </a:lnTo>
                  <a:lnTo>
                    <a:pt x="151" y="113"/>
                  </a:lnTo>
                  <a:lnTo>
                    <a:pt x="151" y="66"/>
                  </a:lnTo>
                  <a:lnTo>
                    <a:pt x="123" y="0"/>
                  </a:lnTo>
                  <a:close/>
                  <a:moveTo>
                    <a:pt x="142" y="104"/>
                  </a:moveTo>
                  <a:lnTo>
                    <a:pt x="9" y="104"/>
                  </a:lnTo>
                  <a:lnTo>
                    <a:pt x="9" y="75"/>
                  </a:lnTo>
                  <a:lnTo>
                    <a:pt x="142" y="75"/>
                  </a:lnTo>
                  <a:lnTo>
                    <a:pt x="14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376"/>
            <p:cNvSpPr>
              <a:spLocks noChangeArrowheads="1"/>
            </p:cNvSpPr>
            <p:nvPr/>
          </p:nvSpPr>
          <p:spPr bwMode="auto">
            <a:xfrm>
              <a:off x="9539288" y="3263901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616" name="组合 35"/>
          <p:cNvGrpSpPr/>
          <p:nvPr/>
        </p:nvGrpSpPr>
        <p:grpSpPr bwMode="auto">
          <a:xfrm>
            <a:off x="7726363" y="2328863"/>
            <a:ext cx="2682875" cy="773112"/>
            <a:chOff x="7739699" y="2468062"/>
            <a:chExt cx="2682082" cy="773183"/>
          </a:xfrm>
        </p:grpSpPr>
        <p:sp>
          <p:nvSpPr>
            <p:cNvPr id="25628" name="TextBox 76"/>
            <p:cNvSpPr txBox="1">
              <a:spLocks noChangeArrowheads="1"/>
            </p:cNvSpPr>
            <p:nvPr/>
          </p:nvSpPr>
          <p:spPr bwMode="auto">
            <a:xfrm>
              <a:off x="7739699" y="2468062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29" name="Rectangle 77"/>
            <p:cNvSpPr>
              <a:spLocks noChangeArrowheads="1"/>
            </p:cNvSpPr>
            <p:nvPr/>
          </p:nvSpPr>
          <p:spPr bwMode="auto">
            <a:xfrm>
              <a:off x="7739699" y="2718025"/>
              <a:ext cx="26820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id-ID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617" name="组合 38"/>
          <p:cNvGrpSpPr/>
          <p:nvPr/>
        </p:nvGrpSpPr>
        <p:grpSpPr bwMode="auto">
          <a:xfrm>
            <a:off x="2265363" y="2909888"/>
            <a:ext cx="2698750" cy="773112"/>
            <a:chOff x="2278748" y="3049131"/>
            <a:chExt cx="2698493" cy="773183"/>
          </a:xfrm>
        </p:grpSpPr>
        <p:sp>
          <p:nvSpPr>
            <p:cNvPr id="25626" name="TextBox 78"/>
            <p:cNvSpPr txBox="1">
              <a:spLocks noChangeArrowheads="1"/>
            </p:cNvSpPr>
            <p:nvPr/>
          </p:nvSpPr>
          <p:spPr bwMode="auto">
            <a:xfrm>
              <a:off x="3944899" y="3049131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27" name="Rectangle 79"/>
            <p:cNvSpPr>
              <a:spLocks noChangeArrowheads="1"/>
            </p:cNvSpPr>
            <p:nvPr/>
          </p:nvSpPr>
          <p:spPr bwMode="auto">
            <a:xfrm>
              <a:off x="2278748" y="3299094"/>
              <a:ext cx="26984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id-ID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618" name="组合 41"/>
          <p:cNvGrpSpPr/>
          <p:nvPr/>
        </p:nvGrpSpPr>
        <p:grpSpPr bwMode="auto">
          <a:xfrm>
            <a:off x="8142288" y="4067175"/>
            <a:ext cx="2681287" cy="773113"/>
            <a:chOff x="8154223" y="4206883"/>
            <a:chExt cx="2682082" cy="773183"/>
          </a:xfrm>
        </p:grpSpPr>
        <p:sp>
          <p:nvSpPr>
            <p:cNvPr id="25624" name="TextBox 80"/>
            <p:cNvSpPr txBox="1">
              <a:spLocks noChangeArrowheads="1"/>
            </p:cNvSpPr>
            <p:nvPr/>
          </p:nvSpPr>
          <p:spPr bwMode="auto">
            <a:xfrm>
              <a:off x="8154223" y="4206883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25" name="Rectangle 81"/>
            <p:cNvSpPr>
              <a:spLocks noChangeArrowheads="1"/>
            </p:cNvSpPr>
            <p:nvPr/>
          </p:nvSpPr>
          <p:spPr bwMode="auto">
            <a:xfrm>
              <a:off x="8154223" y="4456846"/>
              <a:ext cx="268208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id-ID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619" name="组合 44"/>
          <p:cNvGrpSpPr/>
          <p:nvPr/>
        </p:nvGrpSpPr>
        <p:grpSpPr bwMode="auto">
          <a:xfrm>
            <a:off x="1736725" y="4821238"/>
            <a:ext cx="2698750" cy="773112"/>
            <a:chOff x="1749108" y="4961412"/>
            <a:chExt cx="2698493" cy="773183"/>
          </a:xfrm>
        </p:grpSpPr>
        <p:sp>
          <p:nvSpPr>
            <p:cNvPr id="25622" name="TextBox 82"/>
            <p:cNvSpPr txBox="1">
              <a:spLocks noChangeArrowheads="1"/>
            </p:cNvSpPr>
            <p:nvPr/>
          </p:nvSpPr>
          <p:spPr bwMode="auto">
            <a:xfrm>
              <a:off x="3401981" y="4961412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id-ID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623" name="Rectangle 83"/>
            <p:cNvSpPr>
              <a:spLocks noChangeArrowheads="1"/>
            </p:cNvSpPr>
            <p:nvPr/>
          </p:nvSpPr>
          <p:spPr bwMode="auto">
            <a:xfrm>
              <a:off x="1749108" y="5211375"/>
              <a:ext cx="26984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更多优质作品，请淘宝搜索：锐旗设计</a:t>
              </a:r>
              <a:endParaRPr kumimoji="0" lang="id-ID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620" name="TextBox 86"/>
          <p:cNvSpPr txBox="1">
            <a:spLocks noChangeArrowheads="1"/>
          </p:cNvSpPr>
          <p:nvPr/>
        </p:nvSpPr>
        <p:spPr bwMode="auto">
          <a:xfrm>
            <a:off x="4338638" y="1985963"/>
            <a:ext cx="10064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  <a:endParaRPr kumimoji="0" lang="id-ID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621" name="Freeform 37"/>
          <p:cNvSpPr/>
          <p:nvPr/>
        </p:nvSpPr>
        <p:spPr bwMode="auto">
          <a:xfrm>
            <a:off x="4608513" y="1493838"/>
            <a:ext cx="465137" cy="427037"/>
          </a:xfrm>
          <a:custGeom>
            <a:avLst/>
            <a:gdLst>
              <a:gd name="T0" fmla="*/ 2147483647 w 62"/>
              <a:gd name="T1" fmla="*/ 2147483647 h 57"/>
              <a:gd name="T2" fmla="*/ 2147483647 w 62"/>
              <a:gd name="T3" fmla="*/ 2147483647 h 57"/>
              <a:gd name="T4" fmla="*/ 2147483647 w 62"/>
              <a:gd name="T5" fmla="*/ 2147483647 h 57"/>
              <a:gd name="T6" fmla="*/ 2147483647 w 62"/>
              <a:gd name="T7" fmla="*/ 2147483647 h 57"/>
              <a:gd name="T8" fmla="*/ 2147483647 w 62"/>
              <a:gd name="T9" fmla="*/ 2147483647 h 57"/>
              <a:gd name="T10" fmla="*/ 2147483647 w 62"/>
              <a:gd name="T11" fmla="*/ 2147483647 h 57"/>
              <a:gd name="T12" fmla="*/ 2147483647 w 62"/>
              <a:gd name="T13" fmla="*/ 2147483647 h 57"/>
              <a:gd name="T14" fmla="*/ 2147483647 w 62"/>
              <a:gd name="T15" fmla="*/ 2147483647 h 57"/>
              <a:gd name="T16" fmla="*/ 2147483647 w 62"/>
              <a:gd name="T17" fmla="*/ 2147483647 h 57"/>
              <a:gd name="T18" fmla="*/ 2147483647 w 62"/>
              <a:gd name="T19" fmla="*/ 2147483647 h 57"/>
              <a:gd name="T20" fmla="*/ 2147483647 w 62"/>
              <a:gd name="T21" fmla="*/ 2147483647 h 57"/>
              <a:gd name="T22" fmla="*/ 2147483647 w 62"/>
              <a:gd name="T23" fmla="*/ 2147483647 h 57"/>
              <a:gd name="T24" fmla="*/ 2147483647 w 62"/>
              <a:gd name="T25" fmla="*/ 2147483647 h 5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2" h="57">
                <a:moveTo>
                  <a:pt x="46" y="3"/>
                </a:moveTo>
                <a:cubicBezTo>
                  <a:pt x="46" y="3"/>
                  <a:pt x="36" y="8"/>
                  <a:pt x="25" y="4"/>
                </a:cubicBezTo>
                <a:cubicBezTo>
                  <a:pt x="14" y="0"/>
                  <a:pt x="9" y="2"/>
                  <a:pt x="4" y="8"/>
                </a:cubicBezTo>
                <a:cubicBezTo>
                  <a:pt x="3" y="7"/>
                  <a:pt x="2" y="7"/>
                  <a:pt x="1" y="8"/>
                </a:cubicBezTo>
                <a:cubicBezTo>
                  <a:pt x="0" y="8"/>
                  <a:pt x="0" y="10"/>
                  <a:pt x="1" y="11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7"/>
                  <a:pt x="29" y="57"/>
                  <a:pt x="30" y="57"/>
                </a:cubicBezTo>
                <a:cubicBezTo>
                  <a:pt x="31" y="57"/>
                  <a:pt x="31" y="57"/>
                  <a:pt x="32" y="57"/>
                </a:cubicBezTo>
                <a:cubicBezTo>
                  <a:pt x="33" y="56"/>
                  <a:pt x="33" y="54"/>
                  <a:pt x="32" y="53"/>
                </a:cubicBezTo>
                <a:cubicBezTo>
                  <a:pt x="20" y="33"/>
                  <a:pt x="20" y="33"/>
                  <a:pt x="20" y="33"/>
                </a:cubicBezTo>
                <a:cubicBezTo>
                  <a:pt x="25" y="27"/>
                  <a:pt x="30" y="26"/>
                  <a:pt x="41" y="30"/>
                </a:cubicBezTo>
                <a:cubicBezTo>
                  <a:pt x="52" y="33"/>
                  <a:pt x="62" y="28"/>
                  <a:pt x="62" y="28"/>
                </a:cubicBezTo>
                <a:lnTo>
                  <a:pt x="46" y="3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75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  <p:bldP spid="25605" grpId="0" animBg="1"/>
      <p:bldP spid="25606" grpId="0" animBg="1"/>
      <p:bldP spid="25608" grpId="0" animBg="1"/>
      <p:bldP spid="25609" grpId="0" animBg="1"/>
      <p:bldP spid="25610" grpId="0" animBg="1"/>
      <p:bldP spid="25611" grpId="0" animBg="1"/>
      <p:bldP spid="25620" grpId="0"/>
      <p:bldP spid="256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662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Rectangle 48"/>
          <p:cNvSpPr/>
          <p:nvPr/>
        </p:nvSpPr>
        <p:spPr>
          <a:xfrm>
            <a:off x="374650" y="1470025"/>
            <a:ext cx="10944225" cy="147637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2"/>
          <p:cNvSpPr/>
          <p:nvPr/>
        </p:nvSpPr>
        <p:spPr>
          <a:xfrm>
            <a:off x="374650" y="4654550"/>
            <a:ext cx="10944225" cy="1476375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61"/>
          <p:cNvSpPr/>
          <p:nvPr/>
        </p:nvSpPr>
        <p:spPr>
          <a:xfrm>
            <a:off x="374650" y="3048000"/>
            <a:ext cx="10944225" cy="1474788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631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4732338"/>
            <a:ext cx="1335087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4732338"/>
            <a:ext cx="1335088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063" y="4721225"/>
            <a:ext cx="13350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3136900"/>
            <a:ext cx="13350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38" y="3136900"/>
            <a:ext cx="1336675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38" y="1527175"/>
            <a:ext cx="13350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7" name="组合 14"/>
          <p:cNvGrpSpPr/>
          <p:nvPr/>
        </p:nvGrpSpPr>
        <p:grpSpPr bwMode="auto">
          <a:xfrm>
            <a:off x="461963" y="1724025"/>
            <a:ext cx="6200775" cy="966788"/>
            <a:chOff x="2925414" y="1928792"/>
            <a:chExt cx="6200204" cy="967167"/>
          </a:xfrm>
        </p:grpSpPr>
        <p:sp>
          <p:nvSpPr>
            <p:cNvPr id="26644" name="文本框 15"/>
            <p:cNvSpPr txBox="1">
              <a:spLocks noChangeArrowheads="1"/>
            </p:cNvSpPr>
            <p:nvPr/>
          </p:nvSpPr>
          <p:spPr bwMode="auto">
            <a:xfrm>
              <a:off x="2925414" y="1928792"/>
              <a:ext cx="24574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囚心钻研，诚心不贰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45" name="矩形 16"/>
            <p:cNvSpPr>
              <a:spLocks noChangeArrowheads="1"/>
            </p:cNvSpPr>
            <p:nvPr/>
          </p:nvSpPr>
          <p:spPr bwMode="auto">
            <a:xfrm>
              <a:off x="2925414" y="2372739"/>
              <a:ext cx="62002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锐旗设计为您效劳，专业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模板设计、个性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定制美化，打造您的演示专场秀。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638" name="组合 17"/>
          <p:cNvGrpSpPr/>
          <p:nvPr/>
        </p:nvGrpSpPr>
        <p:grpSpPr bwMode="auto">
          <a:xfrm>
            <a:off x="461963" y="3406775"/>
            <a:ext cx="4922837" cy="966788"/>
            <a:chOff x="2925413" y="1928792"/>
            <a:chExt cx="4922947" cy="967167"/>
          </a:xfrm>
        </p:grpSpPr>
        <p:sp>
          <p:nvSpPr>
            <p:cNvPr id="26642" name="文本框 18"/>
            <p:cNvSpPr txBox="1">
              <a:spLocks noChangeArrowheads="1"/>
            </p:cNvSpPr>
            <p:nvPr/>
          </p:nvSpPr>
          <p:spPr bwMode="auto">
            <a:xfrm>
              <a:off x="2925414" y="1928792"/>
              <a:ext cx="24574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囚心钻研，诚心不贰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43" name="矩形 19"/>
            <p:cNvSpPr>
              <a:spLocks noChangeArrowheads="1"/>
            </p:cNvSpPr>
            <p:nvPr/>
          </p:nvSpPr>
          <p:spPr bwMode="auto">
            <a:xfrm>
              <a:off x="2925413" y="2372739"/>
              <a:ext cx="49229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锐旗设计为您效劳，专业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模板设计、个性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定制美化，打造您的演示专场秀。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639" name="组合 20"/>
          <p:cNvGrpSpPr/>
          <p:nvPr/>
        </p:nvGrpSpPr>
        <p:grpSpPr bwMode="auto">
          <a:xfrm>
            <a:off x="461963" y="4905375"/>
            <a:ext cx="3806825" cy="966788"/>
            <a:chOff x="2925414" y="1928792"/>
            <a:chExt cx="3807316" cy="967167"/>
          </a:xfrm>
        </p:grpSpPr>
        <p:sp>
          <p:nvSpPr>
            <p:cNvPr id="26640" name="文本框 21"/>
            <p:cNvSpPr txBox="1">
              <a:spLocks noChangeArrowheads="1"/>
            </p:cNvSpPr>
            <p:nvPr/>
          </p:nvSpPr>
          <p:spPr bwMode="auto">
            <a:xfrm>
              <a:off x="2925414" y="1928792"/>
              <a:ext cx="24574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囚心钻研，诚心不贰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641" name="矩形 22"/>
            <p:cNvSpPr>
              <a:spLocks noChangeArrowheads="1"/>
            </p:cNvSpPr>
            <p:nvPr/>
          </p:nvSpPr>
          <p:spPr bwMode="auto">
            <a:xfrm>
              <a:off x="2925414" y="2372739"/>
              <a:ext cx="38073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锐旗设计为您效劳，专业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模板设计、个性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定制美化，打造您的演示专场秀。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A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77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765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 bwMode="auto">
          <a:xfrm rot="19653139">
            <a:off x="6213475" y="2295525"/>
            <a:ext cx="1335088" cy="982663"/>
          </a:xfrm>
          <a:custGeom>
            <a:avLst/>
            <a:gdLst/>
            <a:ahLst/>
            <a:cxnLst>
              <a:cxn ang="0">
                <a:pos x="924" y="201"/>
              </a:cxn>
              <a:cxn ang="0">
                <a:pos x="563" y="679"/>
              </a:cxn>
              <a:cxn ang="0">
                <a:pos x="0" y="440"/>
              </a:cxn>
              <a:cxn ang="0">
                <a:pos x="0" y="440"/>
              </a:cxn>
              <a:cxn ang="0">
                <a:pos x="374" y="0"/>
              </a:cxn>
              <a:cxn ang="0">
                <a:pos x="924" y="192"/>
              </a:cxn>
              <a:cxn ang="0">
                <a:pos x="924" y="201"/>
              </a:cxn>
            </a:cxnLst>
            <a:rect l="0" t="0" r="r" b="b"/>
            <a:pathLst>
              <a:path w="924" h="679">
                <a:moveTo>
                  <a:pt x="924" y="201"/>
                </a:moveTo>
                <a:lnTo>
                  <a:pt x="563" y="679"/>
                </a:lnTo>
                <a:lnTo>
                  <a:pt x="0" y="440"/>
                </a:lnTo>
                <a:lnTo>
                  <a:pt x="0" y="440"/>
                </a:lnTo>
                <a:lnTo>
                  <a:pt x="374" y="0"/>
                </a:lnTo>
                <a:lnTo>
                  <a:pt x="924" y="192"/>
                </a:lnTo>
                <a:lnTo>
                  <a:pt x="924" y="201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Freeform 7"/>
          <p:cNvSpPr/>
          <p:nvPr/>
        </p:nvSpPr>
        <p:spPr bwMode="auto">
          <a:xfrm rot="19653139">
            <a:off x="7186613" y="2274888"/>
            <a:ext cx="619125" cy="1260475"/>
          </a:xfrm>
          <a:custGeom>
            <a:avLst/>
            <a:gdLst/>
            <a:ahLst/>
            <a:cxnLst>
              <a:cxn ang="0">
                <a:pos x="428" y="458"/>
              </a:cxn>
              <a:cxn ang="0">
                <a:pos x="106" y="872"/>
              </a:cxn>
              <a:cxn ang="0">
                <a:pos x="106" y="872"/>
              </a:cxn>
              <a:cxn ang="0">
                <a:pos x="0" y="478"/>
              </a:cxn>
              <a:cxn ang="0">
                <a:pos x="361" y="0"/>
              </a:cxn>
              <a:cxn ang="0">
                <a:pos x="428" y="458"/>
              </a:cxn>
            </a:cxnLst>
            <a:rect l="0" t="0" r="r" b="b"/>
            <a:pathLst>
              <a:path w="428" h="872">
                <a:moveTo>
                  <a:pt x="428" y="458"/>
                </a:moveTo>
                <a:lnTo>
                  <a:pt x="106" y="872"/>
                </a:lnTo>
                <a:lnTo>
                  <a:pt x="106" y="872"/>
                </a:lnTo>
                <a:lnTo>
                  <a:pt x="0" y="478"/>
                </a:lnTo>
                <a:lnTo>
                  <a:pt x="361" y="0"/>
                </a:lnTo>
                <a:lnTo>
                  <a:pt x="428" y="458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reeform 8"/>
          <p:cNvSpPr/>
          <p:nvPr/>
        </p:nvSpPr>
        <p:spPr bwMode="auto">
          <a:xfrm rot="19653139">
            <a:off x="6565900" y="2936875"/>
            <a:ext cx="966788" cy="914400"/>
          </a:xfrm>
          <a:custGeom>
            <a:avLst/>
            <a:gdLst/>
            <a:ahLst/>
            <a:cxnLst>
              <a:cxn ang="0">
                <a:pos x="607" y="403"/>
              </a:cxn>
              <a:cxn ang="0">
                <a:pos x="608" y="404"/>
              </a:cxn>
              <a:cxn ang="0">
                <a:pos x="669" y="633"/>
              </a:cxn>
              <a:cxn ang="0">
                <a:pos x="158" y="393"/>
              </a:cxn>
              <a:cxn ang="0">
                <a:pos x="0" y="0"/>
              </a:cxn>
              <a:cxn ang="0">
                <a:pos x="563" y="239"/>
              </a:cxn>
              <a:cxn ang="0">
                <a:pos x="607" y="403"/>
              </a:cxn>
              <a:cxn ang="0">
                <a:pos x="607" y="403"/>
              </a:cxn>
            </a:cxnLst>
            <a:rect l="0" t="0" r="r" b="b"/>
            <a:pathLst>
              <a:path w="669" h="633">
                <a:moveTo>
                  <a:pt x="607" y="403"/>
                </a:moveTo>
                <a:lnTo>
                  <a:pt x="608" y="404"/>
                </a:lnTo>
                <a:lnTo>
                  <a:pt x="669" y="633"/>
                </a:lnTo>
                <a:lnTo>
                  <a:pt x="158" y="393"/>
                </a:lnTo>
                <a:lnTo>
                  <a:pt x="0" y="0"/>
                </a:lnTo>
                <a:lnTo>
                  <a:pt x="563" y="239"/>
                </a:lnTo>
                <a:lnTo>
                  <a:pt x="607" y="403"/>
                </a:lnTo>
                <a:lnTo>
                  <a:pt x="607" y="403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Freeform 12"/>
          <p:cNvSpPr/>
          <p:nvPr/>
        </p:nvSpPr>
        <p:spPr bwMode="auto">
          <a:xfrm rot="1692461">
            <a:off x="7851775" y="4930775"/>
            <a:ext cx="496888" cy="1350963"/>
          </a:xfrm>
          <a:custGeom>
            <a:avLst/>
            <a:gdLst/>
            <a:ahLst/>
            <a:cxnLst>
              <a:cxn ang="0">
                <a:pos x="304" y="430"/>
              </a:cxn>
              <a:cxn ang="0">
                <a:pos x="9" y="935"/>
              </a:cxn>
              <a:cxn ang="0">
                <a:pos x="0" y="554"/>
              </a:cxn>
              <a:cxn ang="0">
                <a:pos x="344" y="0"/>
              </a:cxn>
              <a:cxn ang="0">
                <a:pos x="304" y="430"/>
              </a:cxn>
            </a:cxnLst>
            <a:rect l="0" t="0" r="r" b="b"/>
            <a:pathLst>
              <a:path w="344" h="935">
                <a:moveTo>
                  <a:pt x="304" y="430"/>
                </a:moveTo>
                <a:lnTo>
                  <a:pt x="9" y="935"/>
                </a:lnTo>
                <a:lnTo>
                  <a:pt x="0" y="554"/>
                </a:lnTo>
                <a:lnTo>
                  <a:pt x="344" y="0"/>
                </a:lnTo>
                <a:lnTo>
                  <a:pt x="304" y="430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Freeform 13"/>
          <p:cNvSpPr/>
          <p:nvPr/>
        </p:nvSpPr>
        <p:spPr bwMode="auto">
          <a:xfrm rot="1692461">
            <a:off x="7143750" y="4424363"/>
            <a:ext cx="1470025" cy="1128712"/>
          </a:xfrm>
          <a:custGeom>
            <a:avLst/>
            <a:gdLst/>
            <a:ahLst/>
            <a:cxnLst>
              <a:cxn ang="0">
                <a:pos x="1017" y="227"/>
              </a:cxn>
              <a:cxn ang="0">
                <a:pos x="673" y="781"/>
              </a:cxn>
              <a:cxn ang="0">
                <a:pos x="0" y="493"/>
              </a:cxn>
              <a:cxn ang="0">
                <a:pos x="0" y="493"/>
              </a:cxn>
              <a:cxn ang="0">
                <a:pos x="369" y="0"/>
              </a:cxn>
              <a:cxn ang="0">
                <a:pos x="1017" y="227"/>
              </a:cxn>
            </a:cxnLst>
            <a:rect l="0" t="0" r="r" b="b"/>
            <a:pathLst>
              <a:path w="1017" h="781">
                <a:moveTo>
                  <a:pt x="1017" y="227"/>
                </a:moveTo>
                <a:lnTo>
                  <a:pt x="673" y="781"/>
                </a:lnTo>
                <a:lnTo>
                  <a:pt x="0" y="493"/>
                </a:lnTo>
                <a:lnTo>
                  <a:pt x="0" y="493"/>
                </a:lnTo>
                <a:lnTo>
                  <a:pt x="369" y="0"/>
                </a:lnTo>
                <a:lnTo>
                  <a:pt x="1017" y="227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Freeform 14"/>
          <p:cNvSpPr/>
          <p:nvPr/>
        </p:nvSpPr>
        <p:spPr bwMode="auto">
          <a:xfrm rot="1692461">
            <a:off x="6875463" y="4948238"/>
            <a:ext cx="984250" cy="966787"/>
          </a:xfrm>
          <a:custGeom>
            <a:avLst/>
            <a:gdLst/>
            <a:ahLst/>
            <a:cxnLst>
              <a:cxn ang="0">
                <a:pos x="682" y="669"/>
              </a:cxn>
              <a:cxn ang="0">
                <a:pos x="87" y="391"/>
              </a:cxn>
              <a:cxn ang="0">
                <a:pos x="0" y="0"/>
              </a:cxn>
              <a:cxn ang="0">
                <a:pos x="673" y="288"/>
              </a:cxn>
              <a:cxn ang="0">
                <a:pos x="682" y="669"/>
              </a:cxn>
              <a:cxn ang="0">
                <a:pos x="682" y="669"/>
              </a:cxn>
            </a:cxnLst>
            <a:rect l="0" t="0" r="r" b="b"/>
            <a:pathLst>
              <a:path w="682" h="669">
                <a:moveTo>
                  <a:pt x="682" y="669"/>
                </a:moveTo>
                <a:lnTo>
                  <a:pt x="87" y="391"/>
                </a:lnTo>
                <a:lnTo>
                  <a:pt x="0" y="0"/>
                </a:lnTo>
                <a:lnTo>
                  <a:pt x="673" y="288"/>
                </a:lnTo>
                <a:lnTo>
                  <a:pt x="682" y="669"/>
                </a:lnTo>
                <a:lnTo>
                  <a:pt x="682" y="669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Freeform 9"/>
          <p:cNvSpPr/>
          <p:nvPr/>
        </p:nvSpPr>
        <p:spPr bwMode="auto">
          <a:xfrm rot="20519288">
            <a:off x="3636963" y="1622425"/>
            <a:ext cx="1457325" cy="1193800"/>
          </a:xfrm>
          <a:custGeom>
            <a:avLst/>
            <a:gdLst/>
            <a:ahLst/>
            <a:cxnLst>
              <a:cxn ang="0">
                <a:pos x="1008" y="247"/>
              </a:cxn>
              <a:cxn ang="0">
                <a:pos x="570" y="826"/>
              </a:cxn>
              <a:cxn ang="0">
                <a:pos x="0" y="516"/>
              </a:cxn>
              <a:cxn ang="0">
                <a:pos x="440" y="0"/>
              </a:cxn>
              <a:cxn ang="0">
                <a:pos x="1008" y="247"/>
              </a:cxn>
              <a:cxn ang="0">
                <a:pos x="1008" y="247"/>
              </a:cxn>
            </a:cxnLst>
            <a:rect l="0" t="0" r="r" b="b"/>
            <a:pathLst>
              <a:path w="1008" h="826">
                <a:moveTo>
                  <a:pt x="1008" y="247"/>
                </a:moveTo>
                <a:lnTo>
                  <a:pt x="570" y="826"/>
                </a:lnTo>
                <a:lnTo>
                  <a:pt x="0" y="516"/>
                </a:lnTo>
                <a:lnTo>
                  <a:pt x="440" y="0"/>
                </a:lnTo>
                <a:lnTo>
                  <a:pt x="1008" y="247"/>
                </a:lnTo>
                <a:lnTo>
                  <a:pt x="1008" y="247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Freeform 10"/>
          <p:cNvSpPr/>
          <p:nvPr/>
        </p:nvSpPr>
        <p:spPr bwMode="auto">
          <a:xfrm rot="20519288">
            <a:off x="4567238" y="1803400"/>
            <a:ext cx="820737" cy="1325563"/>
          </a:xfrm>
          <a:custGeom>
            <a:avLst/>
            <a:gdLst/>
            <a:ahLst/>
            <a:cxnLst>
              <a:cxn ang="0">
                <a:pos x="183" y="917"/>
              </a:cxn>
              <a:cxn ang="0">
                <a:pos x="0" y="579"/>
              </a:cxn>
              <a:cxn ang="0">
                <a:pos x="438" y="0"/>
              </a:cxn>
              <a:cxn ang="0">
                <a:pos x="568" y="417"/>
              </a:cxn>
              <a:cxn ang="0">
                <a:pos x="183" y="917"/>
              </a:cxn>
            </a:cxnLst>
            <a:rect l="0" t="0" r="r" b="b"/>
            <a:pathLst>
              <a:path w="568" h="917">
                <a:moveTo>
                  <a:pt x="183" y="917"/>
                </a:moveTo>
                <a:lnTo>
                  <a:pt x="0" y="579"/>
                </a:lnTo>
                <a:lnTo>
                  <a:pt x="438" y="0"/>
                </a:lnTo>
                <a:lnTo>
                  <a:pt x="568" y="417"/>
                </a:lnTo>
                <a:lnTo>
                  <a:pt x="183" y="917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Freeform 11"/>
          <p:cNvSpPr/>
          <p:nvPr/>
        </p:nvSpPr>
        <p:spPr bwMode="auto">
          <a:xfrm rot="20519288">
            <a:off x="3836988" y="2395538"/>
            <a:ext cx="1087437" cy="936625"/>
          </a:xfrm>
          <a:custGeom>
            <a:avLst/>
            <a:gdLst/>
            <a:ahLst/>
            <a:cxnLst>
              <a:cxn ang="0">
                <a:pos x="753" y="648"/>
              </a:cxn>
              <a:cxn ang="0">
                <a:pos x="234" y="348"/>
              </a:cxn>
              <a:cxn ang="0">
                <a:pos x="0" y="0"/>
              </a:cxn>
              <a:cxn ang="0">
                <a:pos x="570" y="310"/>
              </a:cxn>
              <a:cxn ang="0">
                <a:pos x="753" y="648"/>
              </a:cxn>
            </a:cxnLst>
            <a:rect l="0" t="0" r="r" b="b"/>
            <a:pathLst>
              <a:path w="753" h="648">
                <a:moveTo>
                  <a:pt x="753" y="648"/>
                </a:moveTo>
                <a:lnTo>
                  <a:pt x="234" y="348"/>
                </a:lnTo>
                <a:lnTo>
                  <a:pt x="0" y="0"/>
                </a:lnTo>
                <a:lnTo>
                  <a:pt x="570" y="310"/>
                </a:lnTo>
                <a:lnTo>
                  <a:pt x="753" y="648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 rot="20342882">
            <a:off x="4670425" y="3754438"/>
            <a:ext cx="1622425" cy="1406525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Freeform 16"/>
          <p:cNvSpPr/>
          <p:nvPr/>
        </p:nvSpPr>
        <p:spPr bwMode="auto">
          <a:xfrm rot="20342882">
            <a:off x="5808663" y="3968750"/>
            <a:ext cx="623887" cy="1423988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Freeform 17"/>
          <p:cNvSpPr/>
          <p:nvPr/>
        </p:nvSpPr>
        <p:spPr bwMode="auto">
          <a:xfrm rot="20342882">
            <a:off x="4918075" y="4652963"/>
            <a:ext cx="1131888" cy="998537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 rot="16200000" flipV="1">
            <a:off x="5454650" y="3059113"/>
            <a:ext cx="425450" cy="368300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Freeform 16"/>
          <p:cNvSpPr/>
          <p:nvPr/>
        </p:nvSpPr>
        <p:spPr bwMode="auto">
          <a:xfrm rot="16200000" flipV="1">
            <a:off x="5470526" y="2922587"/>
            <a:ext cx="163512" cy="373063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Freeform 17"/>
          <p:cNvSpPr/>
          <p:nvPr/>
        </p:nvSpPr>
        <p:spPr bwMode="auto">
          <a:xfrm rot="16200000" flipV="1">
            <a:off x="5349081" y="3177382"/>
            <a:ext cx="295275" cy="26193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Freeform 15"/>
          <p:cNvSpPr>
            <a:spLocks noEditPoints="1"/>
          </p:cNvSpPr>
          <p:nvPr/>
        </p:nvSpPr>
        <p:spPr bwMode="auto">
          <a:xfrm rot="20257227" flipV="1">
            <a:off x="6283325" y="5756275"/>
            <a:ext cx="746125" cy="646113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20257227" flipV="1">
            <a:off x="6656388" y="5475288"/>
            <a:ext cx="287337" cy="655637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Freeform 17"/>
          <p:cNvSpPr/>
          <p:nvPr/>
        </p:nvSpPr>
        <p:spPr bwMode="auto">
          <a:xfrm rot="20257227" flipV="1">
            <a:off x="6176963" y="5616575"/>
            <a:ext cx="520700" cy="45878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5" name="Straight Connector 41"/>
          <p:cNvCxnSpPr/>
          <p:nvPr/>
        </p:nvCxnSpPr>
        <p:spPr>
          <a:xfrm>
            <a:off x="7573963" y="2433638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3"/>
          <p:cNvCxnSpPr/>
          <p:nvPr/>
        </p:nvCxnSpPr>
        <p:spPr>
          <a:xfrm>
            <a:off x="8712200" y="5087938"/>
            <a:ext cx="406400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8"/>
          <p:cNvCxnSpPr/>
          <p:nvPr/>
        </p:nvCxnSpPr>
        <p:spPr>
          <a:xfrm flipH="1">
            <a:off x="2949575" y="2433638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9"/>
          <p:cNvCxnSpPr/>
          <p:nvPr/>
        </p:nvCxnSpPr>
        <p:spPr>
          <a:xfrm flipH="1">
            <a:off x="4049713" y="4483100"/>
            <a:ext cx="758825" cy="0"/>
          </a:xfrm>
          <a:prstGeom prst="line">
            <a:avLst/>
          </a:prstGeom>
          <a:ln>
            <a:solidFill>
              <a:srgbClr val="F7725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4" name="Rectangle 51"/>
          <p:cNvSpPr>
            <a:spLocks noChangeArrowheads="1"/>
          </p:cNvSpPr>
          <p:nvPr/>
        </p:nvSpPr>
        <p:spPr bwMode="auto">
          <a:xfrm>
            <a:off x="8562975" y="2630488"/>
            <a:ext cx="19272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675" name="Rectangle 53"/>
          <p:cNvSpPr>
            <a:spLocks noChangeArrowheads="1"/>
          </p:cNvSpPr>
          <p:nvPr/>
        </p:nvSpPr>
        <p:spPr bwMode="auto">
          <a:xfrm>
            <a:off x="9263063" y="5243513"/>
            <a:ext cx="19891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TextBox 54"/>
          <p:cNvSpPr txBox="1"/>
          <p:nvPr/>
        </p:nvSpPr>
        <p:spPr>
          <a:xfrm>
            <a:off x="1562100" y="2355850"/>
            <a:ext cx="1211263" cy="40005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677" name="Rectangle 55"/>
          <p:cNvSpPr>
            <a:spLocks noChangeArrowheads="1"/>
          </p:cNvSpPr>
          <p:nvPr/>
        </p:nvSpPr>
        <p:spPr bwMode="auto">
          <a:xfrm>
            <a:off x="712788" y="2743200"/>
            <a:ext cx="20018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678" name="Rectangle 57"/>
          <p:cNvSpPr>
            <a:spLocks noChangeArrowheads="1"/>
          </p:cNvSpPr>
          <p:nvPr/>
        </p:nvSpPr>
        <p:spPr bwMode="auto">
          <a:xfrm>
            <a:off x="1668463" y="4738688"/>
            <a:ext cx="212407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r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Freeform 15"/>
          <p:cNvSpPr>
            <a:spLocks noEditPoints="1"/>
          </p:cNvSpPr>
          <p:nvPr/>
        </p:nvSpPr>
        <p:spPr bwMode="auto">
          <a:xfrm rot="16940679" flipV="1">
            <a:off x="5509419" y="6563519"/>
            <a:ext cx="952500" cy="823912"/>
          </a:xfrm>
          <a:custGeom>
            <a:avLst/>
            <a:gdLst/>
            <a:ahLst/>
            <a:cxnLst>
              <a:cxn ang="0">
                <a:pos x="703" y="973"/>
              </a:cxn>
              <a:cxn ang="0">
                <a:pos x="0" y="591"/>
              </a:cxn>
              <a:cxn ang="0">
                <a:pos x="443" y="0"/>
              </a:cxn>
              <a:cxn ang="0">
                <a:pos x="1123" y="296"/>
              </a:cxn>
              <a:cxn ang="0">
                <a:pos x="703" y="973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05" y="230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  <a:cxn ang="0">
                <a:pos x="538" y="246"/>
              </a:cxn>
            </a:cxnLst>
            <a:rect l="0" t="0" r="r" b="b"/>
            <a:pathLst>
              <a:path w="1123" h="973">
                <a:moveTo>
                  <a:pt x="703" y="973"/>
                </a:moveTo>
                <a:lnTo>
                  <a:pt x="0" y="591"/>
                </a:lnTo>
                <a:lnTo>
                  <a:pt x="443" y="0"/>
                </a:lnTo>
                <a:lnTo>
                  <a:pt x="1123" y="296"/>
                </a:lnTo>
                <a:lnTo>
                  <a:pt x="703" y="973"/>
                </a:lnTo>
                <a:close/>
                <a:moveTo>
                  <a:pt x="505" y="230"/>
                </a:moveTo>
                <a:lnTo>
                  <a:pt x="505" y="230"/>
                </a:lnTo>
                <a:lnTo>
                  <a:pt x="505" y="230"/>
                </a:lnTo>
                <a:lnTo>
                  <a:pt x="505" y="230"/>
                </a:lnTo>
                <a:close/>
                <a:moveTo>
                  <a:pt x="538" y="246"/>
                </a:moveTo>
                <a:lnTo>
                  <a:pt x="538" y="246"/>
                </a:lnTo>
                <a:lnTo>
                  <a:pt x="538" y="246"/>
                </a:lnTo>
                <a:lnTo>
                  <a:pt x="538" y="246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Freeform 16"/>
          <p:cNvSpPr/>
          <p:nvPr/>
        </p:nvSpPr>
        <p:spPr bwMode="auto">
          <a:xfrm rot="16940679" flipV="1">
            <a:off x="5616575" y="6207125"/>
            <a:ext cx="365125" cy="835025"/>
          </a:xfrm>
          <a:custGeom>
            <a:avLst/>
            <a:gdLst/>
            <a:ahLst/>
            <a:cxnLst>
              <a:cxn ang="0">
                <a:pos x="80" y="986"/>
              </a:cxn>
              <a:cxn ang="0">
                <a:pos x="0" y="677"/>
              </a:cxn>
              <a:cxn ang="0">
                <a:pos x="420" y="0"/>
              </a:cxn>
              <a:cxn ang="0">
                <a:pos x="432" y="383"/>
              </a:cxn>
              <a:cxn ang="0">
                <a:pos x="80" y="986"/>
              </a:cxn>
            </a:cxnLst>
            <a:rect l="0" t="0" r="r" b="b"/>
            <a:pathLst>
              <a:path w="432" h="986">
                <a:moveTo>
                  <a:pt x="80" y="986"/>
                </a:moveTo>
                <a:lnTo>
                  <a:pt x="0" y="677"/>
                </a:lnTo>
                <a:lnTo>
                  <a:pt x="420" y="0"/>
                </a:lnTo>
                <a:lnTo>
                  <a:pt x="432" y="383"/>
                </a:lnTo>
                <a:lnTo>
                  <a:pt x="80" y="9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Freeform 17"/>
          <p:cNvSpPr/>
          <p:nvPr/>
        </p:nvSpPr>
        <p:spPr bwMode="auto">
          <a:xfrm rot="16940679" flipV="1">
            <a:off x="5250656" y="6741319"/>
            <a:ext cx="663575" cy="585788"/>
          </a:xfrm>
          <a:custGeom>
            <a:avLst/>
            <a:gdLst/>
            <a:ahLst/>
            <a:cxnLst>
              <a:cxn ang="0">
                <a:pos x="783" y="691"/>
              </a:cxn>
              <a:cxn ang="0">
                <a:pos x="180" y="341"/>
              </a:cxn>
              <a:cxn ang="0">
                <a:pos x="0" y="0"/>
              </a:cxn>
              <a:cxn ang="0">
                <a:pos x="0" y="0"/>
              </a:cxn>
              <a:cxn ang="0">
                <a:pos x="703" y="382"/>
              </a:cxn>
              <a:cxn ang="0">
                <a:pos x="783" y="691"/>
              </a:cxn>
            </a:cxnLst>
            <a:rect l="0" t="0" r="r" b="b"/>
            <a:pathLst>
              <a:path w="783" h="691">
                <a:moveTo>
                  <a:pt x="783" y="691"/>
                </a:moveTo>
                <a:lnTo>
                  <a:pt x="180" y="341"/>
                </a:lnTo>
                <a:lnTo>
                  <a:pt x="0" y="0"/>
                </a:lnTo>
                <a:lnTo>
                  <a:pt x="0" y="0"/>
                </a:lnTo>
                <a:lnTo>
                  <a:pt x="703" y="382"/>
                </a:lnTo>
                <a:lnTo>
                  <a:pt x="783" y="691"/>
                </a:lnTo>
                <a:close/>
              </a:path>
            </a:pathLst>
          </a:custGeom>
          <a:solidFill>
            <a:srgbClr val="FF6CE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TextBox 54"/>
          <p:cNvSpPr txBox="1"/>
          <p:nvPr/>
        </p:nvSpPr>
        <p:spPr>
          <a:xfrm>
            <a:off x="2794000" y="4303713"/>
            <a:ext cx="903288" cy="30797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TextBox 54"/>
          <p:cNvSpPr txBox="1"/>
          <p:nvPr/>
        </p:nvSpPr>
        <p:spPr>
          <a:xfrm>
            <a:off x="8666163" y="2273300"/>
            <a:ext cx="903287" cy="30797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TextBox 54"/>
          <p:cNvSpPr txBox="1"/>
          <p:nvPr/>
        </p:nvSpPr>
        <p:spPr>
          <a:xfrm>
            <a:off x="9359900" y="4894263"/>
            <a:ext cx="901700" cy="307975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您的标题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5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7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674" grpId="0"/>
      <p:bldP spid="27675" grpId="0"/>
      <p:bldP spid="34" grpId="0" animBg="1"/>
      <p:bldP spid="27677" grpId="0"/>
      <p:bldP spid="27678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8687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28688" name="组合 17"/>
            <p:cNvGrpSpPr/>
            <p:nvPr/>
          </p:nvGrpSpPr>
          <p:grpSpPr bwMode="auto">
            <a:xfrm>
              <a:off x="5226065" y="2405563"/>
              <a:ext cx="6234569" cy="1773064"/>
              <a:chOff x="271020" y="2420002"/>
              <a:chExt cx="6234569" cy="1773064"/>
            </a:xfrm>
          </p:grpSpPr>
          <p:sp>
            <p:nvSpPr>
              <p:cNvPr id="28690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04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691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财务风险管控</a:t>
                </a:r>
              </a:p>
            </p:txBody>
          </p:sp>
        </p:grpSp>
        <p:sp>
          <p:nvSpPr>
            <p:cNvPr id="28689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Click here to add your title. Click here to add your title.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2969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Oval 1"/>
          <p:cNvSpPr/>
          <p:nvPr/>
        </p:nvSpPr>
        <p:spPr>
          <a:xfrm>
            <a:off x="1376363" y="2532063"/>
            <a:ext cx="1084262" cy="1084262"/>
          </a:xfrm>
          <a:prstGeom prst="ellipse">
            <a:avLst/>
          </a:prstGeom>
          <a:noFill/>
          <a:ln w="101600">
            <a:solidFill>
              <a:srgbClr val="F04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Arc 5"/>
          <p:cNvSpPr/>
          <p:nvPr/>
        </p:nvSpPr>
        <p:spPr>
          <a:xfrm>
            <a:off x="1247775" y="2405063"/>
            <a:ext cx="1339850" cy="1339850"/>
          </a:xfrm>
          <a:prstGeom prst="arc">
            <a:avLst/>
          </a:prstGeom>
          <a:noFill/>
          <a:ln w="127000">
            <a:solidFill>
              <a:srgbClr val="F04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02" name="Rectangle 2"/>
          <p:cNvSpPr>
            <a:spLocks noChangeArrowheads="1"/>
          </p:cNvSpPr>
          <p:nvPr/>
        </p:nvSpPr>
        <p:spPr bwMode="auto">
          <a:xfrm>
            <a:off x="1570038" y="2871788"/>
            <a:ext cx="6969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9" name="Oval 8"/>
          <p:cNvSpPr/>
          <p:nvPr/>
        </p:nvSpPr>
        <p:spPr>
          <a:xfrm>
            <a:off x="4160838" y="2532063"/>
            <a:ext cx="1084262" cy="1084262"/>
          </a:xfrm>
          <a:prstGeom prst="ellipse">
            <a:avLst/>
          </a:prstGeom>
          <a:noFill/>
          <a:ln w="101600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c 11"/>
          <p:cNvSpPr/>
          <p:nvPr/>
        </p:nvSpPr>
        <p:spPr>
          <a:xfrm flipV="1">
            <a:off x="4033838" y="2405063"/>
            <a:ext cx="1339850" cy="1339850"/>
          </a:xfrm>
          <a:prstGeom prst="arc">
            <a:avLst>
              <a:gd name="adj1" fmla="val 13728661"/>
              <a:gd name="adj2" fmla="val 2971125"/>
            </a:avLst>
          </a:prstGeom>
          <a:noFill/>
          <a:ln w="127000">
            <a:solidFill>
              <a:srgbClr val="F77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05" name="Rectangle 13"/>
          <p:cNvSpPr>
            <a:spLocks noChangeArrowheads="1"/>
          </p:cNvSpPr>
          <p:nvPr/>
        </p:nvSpPr>
        <p:spPr bwMode="auto">
          <a:xfrm>
            <a:off x="4354513" y="2871788"/>
            <a:ext cx="6969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2" name="Oval 15"/>
          <p:cNvSpPr/>
          <p:nvPr/>
        </p:nvSpPr>
        <p:spPr>
          <a:xfrm>
            <a:off x="6946900" y="2532063"/>
            <a:ext cx="1084263" cy="1084262"/>
          </a:xfrm>
          <a:prstGeom prst="ellipse">
            <a:avLst/>
          </a:prstGeom>
          <a:noFill/>
          <a:ln w="101600">
            <a:solidFill>
              <a:srgbClr val="BF5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Arc 16"/>
          <p:cNvSpPr/>
          <p:nvPr/>
        </p:nvSpPr>
        <p:spPr>
          <a:xfrm rot="5400000" flipV="1">
            <a:off x="6818313" y="2405063"/>
            <a:ext cx="1339850" cy="1339850"/>
          </a:xfrm>
          <a:prstGeom prst="arc">
            <a:avLst>
              <a:gd name="adj1" fmla="val 13728661"/>
              <a:gd name="adj2" fmla="val 1183738"/>
            </a:avLst>
          </a:prstGeom>
          <a:noFill/>
          <a:ln w="127000">
            <a:solidFill>
              <a:srgbClr val="BF55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08" name="Rectangle 17"/>
          <p:cNvSpPr>
            <a:spLocks noChangeArrowheads="1"/>
          </p:cNvSpPr>
          <p:nvPr/>
        </p:nvSpPr>
        <p:spPr bwMode="auto">
          <a:xfrm>
            <a:off x="7140575" y="2871788"/>
            <a:ext cx="696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5" name="Oval 19"/>
          <p:cNvSpPr/>
          <p:nvPr/>
        </p:nvSpPr>
        <p:spPr>
          <a:xfrm>
            <a:off x="9731375" y="2532063"/>
            <a:ext cx="1084263" cy="1084262"/>
          </a:xfrm>
          <a:prstGeom prst="ellipse">
            <a:avLst/>
          </a:prstGeom>
          <a:noFill/>
          <a:ln w="101600">
            <a:solidFill>
              <a:srgbClr val="F8D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c 20"/>
          <p:cNvSpPr/>
          <p:nvPr/>
        </p:nvSpPr>
        <p:spPr>
          <a:xfrm rot="5400000" flipH="1" flipV="1">
            <a:off x="9604375" y="2405063"/>
            <a:ext cx="1339850" cy="1339850"/>
          </a:xfrm>
          <a:prstGeom prst="arc">
            <a:avLst>
              <a:gd name="adj1" fmla="val 13728661"/>
              <a:gd name="adj2" fmla="val 2971125"/>
            </a:avLst>
          </a:prstGeom>
          <a:noFill/>
          <a:ln w="127000">
            <a:solidFill>
              <a:srgbClr val="F8D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11" name="Rectangle 21"/>
          <p:cNvSpPr>
            <a:spLocks noChangeArrowheads="1"/>
          </p:cNvSpPr>
          <p:nvPr/>
        </p:nvSpPr>
        <p:spPr bwMode="auto">
          <a:xfrm>
            <a:off x="9925050" y="2871788"/>
            <a:ext cx="6969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grpSp>
        <p:nvGrpSpPr>
          <p:cNvPr id="29712" name="组合 17"/>
          <p:cNvGrpSpPr/>
          <p:nvPr/>
        </p:nvGrpSpPr>
        <p:grpSpPr bwMode="auto">
          <a:xfrm>
            <a:off x="1041400" y="4210050"/>
            <a:ext cx="1782763" cy="831836"/>
            <a:chOff x="951902" y="4476540"/>
            <a:chExt cx="1783148" cy="831503"/>
          </a:xfrm>
        </p:grpSpPr>
        <p:sp>
          <p:nvSpPr>
            <p:cNvPr id="29722" name="矩形 18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723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9713" name="组合 20"/>
          <p:cNvGrpSpPr/>
          <p:nvPr/>
        </p:nvGrpSpPr>
        <p:grpSpPr bwMode="auto">
          <a:xfrm>
            <a:off x="3816350" y="4210050"/>
            <a:ext cx="1784350" cy="831836"/>
            <a:chOff x="951902" y="4476540"/>
            <a:chExt cx="1783148" cy="831503"/>
          </a:xfrm>
        </p:grpSpPr>
        <p:sp>
          <p:nvSpPr>
            <p:cNvPr id="29720" name="矩形 21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721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9714" name="组合 24"/>
          <p:cNvGrpSpPr/>
          <p:nvPr/>
        </p:nvGrpSpPr>
        <p:grpSpPr bwMode="auto">
          <a:xfrm>
            <a:off x="6591300" y="4210050"/>
            <a:ext cx="1784350" cy="831836"/>
            <a:chOff x="951902" y="4476540"/>
            <a:chExt cx="1783148" cy="831503"/>
          </a:xfrm>
        </p:grpSpPr>
        <p:sp>
          <p:nvSpPr>
            <p:cNvPr id="29718" name="矩形 25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719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9715" name="组合 30"/>
          <p:cNvGrpSpPr/>
          <p:nvPr/>
        </p:nvGrpSpPr>
        <p:grpSpPr bwMode="auto">
          <a:xfrm>
            <a:off x="9367838" y="4210050"/>
            <a:ext cx="1782762" cy="831836"/>
            <a:chOff x="951902" y="4476540"/>
            <a:chExt cx="1783148" cy="831503"/>
          </a:xfrm>
        </p:grpSpPr>
        <p:sp>
          <p:nvSpPr>
            <p:cNvPr id="29716" name="矩形 31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717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71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9702" grpId="0"/>
      <p:bldP spid="9" grpId="0" animBg="1"/>
      <p:bldP spid="10" grpId="0" animBg="1"/>
      <p:bldP spid="29705" grpId="0"/>
      <p:bldP spid="12" grpId="0" animBg="1"/>
      <p:bldP spid="13" grpId="0" animBg="1"/>
      <p:bldP spid="29708" grpId="0"/>
      <p:bldP spid="15" grpId="0" animBg="1"/>
      <p:bldP spid="16" grpId="0" animBg="1"/>
      <p:bldP spid="297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3072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4" name="TextBox 18"/>
          <p:cNvSpPr txBox="1">
            <a:spLocks noChangeArrowheads="1"/>
          </p:cNvSpPr>
          <p:nvPr/>
        </p:nvSpPr>
        <p:spPr bwMode="auto">
          <a:xfrm>
            <a:off x="8840788" y="4189413"/>
            <a:ext cx="923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49%</a:t>
            </a:r>
          </a:p>
        </p:txBody>
      </p:sp>
      <p:sp>
        <p:nvSpPr>
          <p:cNvPr id="7" name="Block Arc 4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1562814"/>
              <a:gd name="adj2" fmla="val 10800000"/>
              <a:gd name="adj3" fmla="val 18660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Block Arc 5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7812389"/>
              <a:gd name="adj2" fmla="val 12403941"/>
              <a:gd name="adj3" fmla="val 18008"/>
            </a:avLst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Block Arc 6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21550130"/>
              <a:gd name="adj2" fmla="val 7665187"/>
              <a:gd name="adj3" fmla="val 17797"/>
            </a:avLst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Block Arc 7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2551376"/>
              <a:gd name="adj2" fmla="val 14412706"/>
              <a:gd name="adj3" fmla="val 18112"/>
            </a:avLst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Block Arc 8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10869873"/>
              <a:gd name="adj2" fmla="val 12770327"/>
              <a:gd name="adj3" fmla="val 1865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Block Arc 9"/>
          <p:cNvSpPr/>
          <p:nvPr/>
        </p:nvSpPr>
        <p:spPr>
          <a:xfrm>
            <a:off x="3952875" y="1198563"/>
            <a:ext cx="4286250" cy="4286250"/>
          </a:xfrm>
          <a:prstGeom prst="blockArc">
            <a:avLst>
              <a:gd name="adj1" fmla="val 20003512"/>
              <a:gd name="adj2" fmla="val 21502308"/>
              <a:gd name="adj3" fmla="val 18716"/>
            </a:avLst>
          </a:prstGeom>
          <a:solidFill>
            <a:srgbClr val="99A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31" name="TextBox 12"/>
          <p:cNvSpPr txBox="1">
            <a:spLocks noChangeArrowheads="1"/>
          </p:cNvSpPr>
          <p:nvPr/>
        </p:nvSpPr>
        <p:spPr bwMode="auto">
          <a:xfrm>
            <a:off x="5645150" y="3111500"/>
            <a:ext cx="90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4" name="Block Arc 19"/>
          <p:cNvSpPr/>
          <p:nvPr/>
        </p:nvSpPr>
        <p:spPr>
          <a:xfrm>
            <a:off x="4805363" y="2051050"/>
            <a:ext cx="2581275" cy="2581275"/>
          </a:xfrm>
          <a:prstGeom prst="blockArc">
            <a:avLst>
              <a:gd name="adj1" fmla="val 14593541"/>
              <a:gd name="adj2" fmla="val 15981909"/>
              <a:gd name="adj3" fmla="val 18387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3" name="Group 20"/>
          <p:cNvGrpSpPr/>
          <p:nvPr/>
        </p:nvGrpSpPr>
        <p:grpSpPr bwMode="auto">
          <a:xfrm rot="5400000" flipH="1" flipV="1">
            <a:off x="6831013" y="1812925"/>
            <a:ext cx="2012950" cy="1412875"/>
            <a:chOff x="7368519" y="2580234"/>
            <a:chExt cx="1875697" cy="1400639"/>
          </a:xfrm>
        </p:grpSpPr>
        <p:cxnSp>
          <p:nvCxnSpPr>
            <p:cNvPr id="16" name="Straight Connector 21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2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4" name="TextBox 25"/>
          <p:cNvSpPr txBox="1">
            <a:spLocks noChangeArrowheads="1"/>
          </p:cNvSpPr>
          <p:nvPr/>
        </p:nvSpPr>
        <p:spPr bwMode="auto">
          <a:xfrm>
            <a:off x="8686800" y="1250950"/>
            <a:ext cx="923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36%</a:t>
            </a:r>
          </a:p>
        </p:txBody>
      </p:sp>
      <p:grpSp>
        <p:nvGrpSpPr>
          <p:cNvPr id="30735" name="Group 31"/>
          <p:cNvGrpSpPr/>
          <p:nvPr/>
        </p:nvGrpSpPr>
        <p:grpSpPr bwMode="auto">
          <a:xfrm rot="16200000" flipV="1">
            <a:off x="3509169" y="1797844"/>
            <a:ext cx="1262062" cy="692150"/>
            <a:chOff x="7368519" y="2580234"/>
            <a:chExt cx="1875697" cy="1400639"/>
          </a:xfrm>
        </p:grpSpPr>
        <p:cxnSp>
          <p:nvCxnSpPr>
            <p:cNvPr id="20" name="Straight Connector 32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3"/>
            <p:cNvCxnSpPr/>
            <p:nvPr/>
          </p:nvCxnSpPr>
          <p:spPr>
            <a:xfrm>
              <a:off x="922534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6" name="TextBox 36"/>
          <p:cNvSpPr txBox="1">
            <a:spLocks noChangeArrowheads="1"/>
          </p:cNvSpPr>
          <p:nvPr/>
        </p:nvSpPr>
        <p:spPr bwMode="auto">
          <a:xfrm>
            <a:off x="2697163" y="1250950"/>
            <a:ext cx="923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13%</a:t>
            </a:r>
          </a:p>
        </p:txBody>
      </p:sp>
      <p:sp>
        <p:nvSpPr>
          <p:cNvPr id="30737" name="TextBox 39"/>
          <p:cNvSpPr txBox="1">
            <a:spLocks noChangeArrowheads="1"/>
          </p:cNvSpPr>
          <p:nvPr/>
        </p:nvSpPr>
        <p:spPr bwMode="auto">
          <a:xfrm>
            <a:off x="2427288" y="4194175"/>
            <a:ext cx="922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27%</a:t>
            </a:r>
          </a:p>
        </p:txBody>
      </p:sp>
      <p:grpSp>
        <p:nvGrpSpPr>
          <p:cNvPr id="30738" name="Group 40"/>
          <p:cNvGrpSpPr/>
          <p:nvPr/>
        </p:nvGrpSpPr>
        <p:grpSpPr bwMode="auto">
          <a:xfrm rot="-5400000" flipH="1" flipV="1">
            <a:off x="3950494" y="3320256"/>
            <a:ext cx="725488" cy="1546225"/>
            <a:chOff x="7368519" y="2580234"/>
            <a:chExt cx="1875697" cy="1400639"/>
          </a:xfrm>
        </p:grpSpPr>
        <p:cxnSp>
          <p:nvCxnSpPr>
            <p:cNvPr id="26" name="Straight Connector 41"/>
            <p:cNvCxnSpPr/>
            <p:nvPr/>
          </p:nvCxnSpPr>
          <p:spPr>
            <a:xfrm>
              <a:off x="7368520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2"/>
            <p:cNvCxnSpPr/>
            <p:nvPr/>
          </p:nvCxnSpPr>
          <p:spPr>
            <a:xfrm>
              <a:off x="9277051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39" name="Group 15"/>
          <p:cNvGrpSpPr/>
          <p:nvPr/>
        </p:nvGrpSpPr>
        <p:grpSpPr bwMode="auto">
          <a:xfrm rot="10800000" flipH="1" flipV="1">
            <a:off x="7858125" y="3833813"/>
            <a:ext cx="828675" cy="622300"/>
            <a:chOff x="7368519" y="2580234"/>
            <a:chExt cx="1875697" cy="1400639"/>
          </a:xfrm>
        </p:grpSpPr>
        <p:cxnSp>
          <p:nvCxnSpPr>
            <p:cNvPr id="32" name="Straight Connector 16"/>
            <p:cNvCxnSpPr/>
            <p:nvPr/>
          </p:nvCxnSpPr>
          <p:spPr>
            <a:xfrm>
              <a:off x="7368519" y="2580234"/>
              <a:ext cx="187569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/>
            <p:cNvCxnSpPr/>
            <p:nvPr/>
          </p:nvCxnSpPr>
          <p:spPr>
            <a:xfrm>
              <a:off x="9244216" y="2580234"/>
              <a:ext cx="0" cy="140063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40" name="TextBox 16"/>
          <p:cNvSpPr txBox="1">
            <a:spLocks noChangeArrowheads="1"/>
          </p:cNvSpPr>
          <p:nvPr/>
        </p:nvSpPr>
        <p:spPr bwMode="auto">
          <a:xfrm>
            <a:off x="8772525" y="1803400"/>
            <a:ext cx="22431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专业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1" name="TextBox 16"/>
          <p:cNvSpPr txBox="1">
            <a:spLocks noChangeArrowheads="1"/>
          </p:cNvSpPr>
          <p:nvPr/>
        </p:nvSpPr>
        <p:spPr bwMode="auto">
          <a:xfrm>
            <a:off x="8772525" y="4632325"/>
            <a:ext cx="22431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专业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2" name="TextBox 16"/>
          <p:cNvSpPr txBox="1">
            <a:spLocks noChangeArrowheads="1"/>
          </p:cNvSpPr>
          <p:nvPr/>
        </p:nvSpPr>
        <p:spPr bwMode="auto">
          <a:xfrm>
            <a:off x="1398588" y="1803400"/>
            <a:ext cx="22447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专业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sp>
        <p:nvSpPr>
          <p:cNvPr id="30743" name="TextBox 16"/>
          <p:cNvSpPr txBox="1">
            <a:spLocks noChangeArrowheads="1"/>
          </p:cNvSpPr>
          <p:nvPr/>
        </p:nvSpPr>
        <p:spPr bwMode="auto">
          <a:xfrm>
            <a:off x="1176338" y="4632325"/>
            <a:ext cx="22431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专业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73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0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731" grpId="0"/>
      <p:bldP spid="14" grpId="0" animBg="1"/>
      <p:bldP spid="30734" grpId="0"/>
      <p:bldP spid="30736" grpId="0"/>
      <p:bldP spid="30737" grpId="0"/>
      <p:bldP spid="30740" grpId="0"/>
      <p:bldP spid="30741" grpId="0"/>
      <p:bldP spid="30742" grpId="0"/>
      <p:bldP spid="307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317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2" name="Group 7"/>
          <p:cNvGrpSpPr/>
          <p:nvPr/>
        </p:nvGrpSpPr>
        <p:grpSpPr>
          <a:xfrm>
            <a:off x="1818359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73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5" name="Group 10"/>
          <p:cNvGrpSpPr/>
          <p:nvPr/>
        </p:nvGrpSpPr>
        <p:grpSpPr>
          <a:xfrm>
            <a:off x="2667518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76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8" name="Group 13"/>
          <p:cNvGrpSpPr/>
          <p:nvPr/>
        </p:nvGrpSpPr>
        <p:grpSpPr>
          <a:xfrm>
            <a:off x="3504875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79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1" name="Group 16"/>
          <p:cNvGrpSpPr/>
          <p:nvPr/>
        </p:nvGrpSpPr>
        <p:grpSpPr>
          <a:xfrm>
            <a:off x="4365834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82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4" name="Group 19"/>
          <p:cNvGrpSpPr/>
          <p:nvPr/>
        </p:nvGrpSpPr>
        <p:grpSpPr>
          <a:xfrm>
            <a:off x="5242588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85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7" name="Group 22"/>
          <p:cNvGrpSpPr/>
          <p:nvPr/>
        </p:nvGrpSpPr>
        <p:grpSpPr>
          <a:xfrm>
            <a:off x="6091747" y="1677625"/>
            <a:ext cx="821562" cy="604727"/>
            <a:chOff x="3937000" y="1643063"/>
            <a:chExt cx="541338" cy="398463"/>
          </a:xfrm>
          <a:solidFill>
            <a:srgbClr val="F77258"/>
          </a:solidFill>
        </p:grpSpPr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0" name="Group 25"/>
          <p:cNvGrpSpPr/>
          <p:nvPr/>
        </p:nvGrpSpPr>
        <p:grpSpPr>
          <a:xfrm>
            <a:off x="6929104" y="1677625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91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3" name="Group 28"/>
          <p:cNvGrpSpPr/>
          <p:nvPr/>
        </p:nvGrpSpPr>
        <p:grpSpPr>
          <a:xfrm>
            <a:off x="7790063" y="1677625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94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6" name="Group 31"/>
          <p:cNvGrpSpPr/>
          <p:nvPr/>
        </p:nvGrpSpPr>
        <p:grpSpPr>
          <a:xfrm>
            <a:off x="8627420" y="1677625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97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9" name="Group 34"/>
          <p:cNvGrpSpPr/>
          <p:nvPr/>
        </p:nvGrpSpPr>
        <p:grpSpPr>
          <a:xfrm>
            <a:off x="9488380" y="1677625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100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2" name="Text Box 10"/>
          <p:cNvSpPr txBox="1">
            <a:spLocks noChangeArrowheads="1"/>
          </p:cNvSpPr>
          <p:nvPr/>
        </p:nvSpPr>
        <p:spPr bwMode="auto">
          <a:xfrm>
            <a:off x="4437063" y="2471738"/>
            <a:ext cx="3570287" cy="13465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marL="0" marR="0" lvl="0" indent="0" algn="ct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60%</a:t>
            </a:r>
          </a:p>
          <a:p>
            <a:pPr marL="0" marR="0" lvl="0" indent="0" algn="ct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预期目标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3" name="Group 40"/>
          <p:cNvGrpSpPr/>
          <p:nvPr/>
        </p:nvGrpSpPr>
        <p:grpSpPr>
          <a:xfrm>
            <a:off x="1809033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04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6" name="Group 41"/>
          <p:cNvGrpSpPr/>
          <p:nvPr/>
        </p:nvGrpSpPr>
        <p:grpSpPr>
          <a:xfrm>
            <a:off x="2658192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07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9" name="Group 42"/>
          <p:cNvGrpSpPr/>
          <p:nvPr/>
        </p:nvGrpSpPr>
        <p:grpSpPr>
          <a:xfrm>
            <a:off x="3495549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10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2" name="Group 43"/>
          <p:cNvGrpSpPr/>
          <p:nvPr/>
        </p:nvGrpSpPr>
        <p:grpSpPr>
          <a:xfrm>
            <a:off x="4356508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13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5" name="Group 44"/>
          <p:cNvGrpSpPr/>
          <p:nvPr/>
        </p:nvGrpSpPr>
        <p:grpSpPr>
          <a:xfrm>
            <a:off x="5233262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16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8" name="Group 45"/>
          <p:cNvGrpSpPr/>
          <p:nvPr/>
        </p:nvGrpSpPr>
        <p:grpSpPr>
          <a:xfrm>
            <a:off x="6082421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19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1" name="Group 46"/>
          <p:cNvGrpSpPr/>
          <p:nvPr/>
        </p:nvGrpSpPr>
        <p:grpSpPr>
          <a:xfrm>
            <a:off x="6919778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22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4" name="Group 47"/>
          <p:cNvGrpSpPr/>
          <p:nvPr/>
        </p:nvGrpSpPr>
        <p:grpSpPr>
          <a:xfrm>
            <a:off x="7780737" y="4074034"/>
            <a:ext cx="821562" cy="604727"/>
            <a:chOff x="3937000" y="1643063"/>
            <a:chExt cx="541338" cy="398463"/>
          </a:xfrm>
          <a:solidFill>
            <a:srgbClr val="F8D845"/>
          </a:solidFill>
        </p:grpSpPr>
        <p:sp>
          <p:nvSpPr>
            <p:cNvPr id="125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7" name="Group 48"/>
          <p:cNvGrpSpPr/>
          <p:nvPr/>
        </p:nvGrpSpPr>
        <p:grpSpPr>
          <a:xfrm>
            <a:off x="8618094" y="4074034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128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0" name="Group 49"/>
          <p:cNvGrpSpPr/>
          <p:nvPr/>
        </p:nvGrpSpPr>
        <p:grpSpPr>
          <a:xfrm>
            <a:off x="9479054" y="4074034"/>
            <a:ext cx="821562" cy="604727"/>
            <a:chOff x="3937000" y="1643063"/>
            <a:chExt cx="541338" cy="398463"/>
          </a:xfrm>
          <a:solidFill>
            <a:schemeClr val="bg1">
              <a:lumMod val="75000"/>
            </a:schemeClr>
          </a:solidFill>
        </p:grpSpPr>
        <p:sp>
          <p:nvSpPr>
            <p:cNvPr id="131" name="Freeform 18"/>
            <p:cNvSpPr>
              <a:spLocks noEditPoints="1"/>
            </p:cNvSpPr>
            <p:nvPr/>
          </p:nvSpPr>
          <p:spPr bwMode="auto">
            <a:xfrm>
              <a:off x="3952875" y="1643063"/>
              <a:ext cx="514350" cy="315913"/>
            </a:xfrm>
            <a:custGeom>
              <a:avLst/>
              <a:gdLst>
                <a:gd name="T0" fmla="*/ 324 w 324"/>
                <a:gd name="T1" fmla="*/ 0 h 199"/>
                <a:gd name="T2" fmla="*/ 0 w 324"/>
                <a:gd name="T3" fmla="*/ 0 h 199"/>
                <a:gd name="T4" fmla="*/ 0 w 324"/>
                <a:gd name="T5" fmla="*/ 199 h 199"/>
                <a:gd name="T6" fmla="*/ 324 w 324"/>
                <a:gd name="T7" fmla="*/ 199 h 199"/>
                <a:gd name="T8" fmla="*/ 324 w 324"/>
                <a:gd name="T9" fmla="*/ 0 h 199"/>
                <a:gd name="T10" fmla="*/ 310 w 324"/>
                <a:gd name="T11" fmla="*/ 182 h 199"/>
                <a:gd name="T12" fmla="*/ 14 w 324"/>
                <a:gd name="T13" fmla="*/ 182 h 199"/>
                <a:gd name="T14" fmla="*/ 14 w 324"/>
                <a:gd name="T15" fmla="*/ 14 h 199"/>
                <a:gd name="T16" fmla="*/ 310 w 324"/>
                <a:gd name="T17" fmla="*/ 14 h 199"/>
                <a:gd name="T18" fmla="*/ 310 w 324"/>
                <a:gd name="T19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199">
                  <a:moveTo>
                    <a:pt x="32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324" y="199"/>
                  </a:lnTo>
                  <a:lnTo>
                    <a:pt x="324" y="0"/>
                  </a:lnTo>
                  <a:close/>
                  <a:moveTo>
                    <a:pt x="310" y="182"/>
                  </a:moveTo>
                  <a:lnTo>
                    <a:pt x="14" y="182"/>
                  </a:lnTo>
                  <a:lnTo>
                    <a:pt x="14" y="14"/>
                  </a:lnTo>
                  <a:lnTo>
                    <a:pt x="310" y="14"/>
                  </a:lnTo>
                  <a:lnTo>
                    <a:pt x="31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Freeform 19"/>
            <p:cNvSpPr/>
            <p:nvPr/>
          </p:nvSpPr>
          <p:spPr bwMode="auto">
            <a:xfrm>
              <a:off x="3937000" y="1973263"/>
              <a:ext cx="541338" cy="68263"/>
            </a:xfrm>
            <a:custGeom>
              <a:avLst/>
              <a:gdLst>
                <a:gd name="T0" fmla="*/ 341 w 341"/>
                <a:gd name="T1" fmla="*/ 26 h 43"/>
                <a:gd name="T2" fmla="*/ 334 w 341"/>
                <a:gd name="T3" fmla="*/ 0 h 43"/>
                <a:gd name="T4" fmla="*/ 7 w 341"/>
                <a:gd name="T5" fmla="*/ 0 h 43"/>
                <a:gd name="T6" fmla="*/ 0 w 341"/>
                <a:gd name="T7" fmla="*/ 26 h 43"/>
                <a:gd name="T8" fmla="*/ 0 w 341"/>
                <a:gd name="T9" fmla="*/ 26 h 43"/>
                <a:gd name="T10" fmla="*/ 0 w 341"/>
                <a:gd name="T11" fmla="*/ 43 h 43"/>
                <a:gd name="T12" fmla="*/ 341 w 341"/>
                <a:gd name="T13" fmla="*/ 43 h 43"/>
                <a:gd name="T14" fmla="*/ 341 w 341"/>
                <a:gd name="T15" fmla="*/ 26 h 43"/>
                <a:gd name="T16" fmla="*/ 341 w 341"/>
                <a:gd name="T17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3">
                  <a:moveTo>
                    <a:pt x="341" y="26"/>
                  </a:moveTo>
                  <a:lnTo>
                    <a:pt x="334" y="0"/>
                  </a:lnTo>
                  <a:lnTo>
                    <a:pt x="7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41" y="43"/>
                  </a:lnTo>
                  <a:lnTo>
                    <a:pt x="341" y="26"/>
                  </a:lnTo>
                  <a:lnTo>
                    <a:pt x="3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3" name="Text Box 10"/>
          <p:cNvSpPr txBox="1">
            <a:spLocks noChangeArrowheads="1"/>
          </p:cNvSpPr>
          <p:nvPr/>
        </p:nvSpPr>
        <p:spPr bwMode="auto">
          <a:xfrm>
            <a:off x="4446588" y="4764088"/>
            <a:ext cx="3560762" cy="13465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marL="0" marR="0" lvl="0" indent="0" algn="ct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80%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marL="0" marR="0" lvl="0" indent="0" algn="ct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最终目标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4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135" name="组合 1"/>
          <p:cNvGrpSpPr/>
          <p:nvPr/>
        </p:nvGrpSpPr>
        <p:grpSpPr bwMode="auto">
          <a:xfrm>
            <a:off x="5222875" y="2244725"/>
            <a:ext cx="6237288" cy="2233613"/>
            <a:chOff x="5222408" y="2405563"/>
            <a:chExt cx="6238226" cy="2232768"/>
          </a:xfrm>
        </p:grpSpPr>
        <p:grpSp>
          <p:nvGrpSpPr>
            <p:cNvPr id="5136" name="组合 17"/>
            <p:cNvGrpSpPr/>
            <p:nvPr/>
          </p:nvGrpSpPr>
          <p:grpSpPr bwMode="auto">
            <a:xfrm>
              <a:off x="5226065" y="2405563"/>
              <a:ext cx="6234569" cy="1773064"/>
              <a:chOff x="271020" y="2420002"/>
              <a:chExt cx="6234569" cy="1773064"/>
            </a:xfrm>
          </p:grpSpPr>
          <p:sp>
            <p:nvSpPr>
              <p:cNvPr id="5138" name="文本框 18"/>
              <p:cNvSpPr txBox="1">
                <a:spLocks noChangeArrowheads="1"/>
              </p:cNvSpPr>
              <p:nvPr/>
            </p:nvSpPr>
            <p:spPr bwMode="auto">
              <a:xfrm>
                <a:off x="297950" y="2420002"/>
                <a:ext cx="411595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0" b="1" i="0" u="none" strike="noStrike" kern="1200" cap="none" spc="0" normalizeH="0" baseline="0" noProof="0">
                    <a:ln>
                      <a:noFill/>
                    </a:ln>
                    <a:solidFill>
                      <a:srgbClr val="2DCCD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Part  01</a:t>
                </a:r>
                <a:endParaRPr kumimoji="0" lang="zh-CN" alt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DCCD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139" name="文本框 19"/>
              <p:cNvSpPr txBox="1">
                <a:spLocks noChangeArrowheads="1"/>
              </p:cNvSpPr>
              <p:nvPr/>
            </p:nvSpPr>
            <p:spPr bwMode="auto">
              <a:xfrm>
                <a:off x="271020" y="3269736"/>
                <a:ext cx="6234569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A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rgbClr val="F7725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项目情况概述</a:t>
                </a:r>
              </a:p>
            </p:txBody>
          </p:sp>
        </p:grpSp>
        <p:sp>
          <p:nvSpPr>
            <p:cNvPr id="5137" name="文本框 20"/>
            <p:cNvSpPr txBox="1">
              <a:spLocks noChangeArrowheads="1"/>
            </p:cNvSpPr>
            <p:nvPr/>
          </p:nvSpPr>
          <p:spPr bwMode="auto">
            <a:xfrm>
              <a:off x="5222408" y="4299777"/>
              <a:ext cx="605050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353A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Click here to add your title. Click here to add your title.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52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3277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Round Same Side Corner Rectangle 52"/>
          <p:cNvSpPr/>
          <p:nvPr/>
        </p:nvSpPr>
        <p:spPr>
          <a:xfrm flipV="1">
            <a:off x="1228725" y="1493838"/>
            <a:ext cx="2219325" cy="3148012"/>
          </a:xfrm>
          <a:prstGeom prst="round2SameRect">
            <a:avLst>
              <a:gd name="adj1" fmla="val 6995"/>
              <a:gd name="adj2" fmla="val 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Flowchart: Off-page Connector 58"/>
          <p:cNvSpPr/>
          <p:nvPr/>
        </p:nvSpPr>
        <p:spPr>
          <a:xfrm>
            <a:off x="1851025" y="2579688"/>
            <a:ext cx="974725" cy="947737"/>
          </a:xfrm>
          <a:prstGeom prst="flowChartOffpageConnector">
            <a:avLst/>
          </a:prstGeom>
          <a:solidFill>
            <a:srgbClr val="F8D8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74" name="Footer Text"/>
          <p:cNvSpPr txBox="1">
            <a:spLocks noChangeArrowheads="1"/>
          </p:cNvSpPr>
          <p:nvPr/>
        </p:nvSpPr>
        <p:spPr bwMode="auto">
          <a:xfrm>
            <a:off x="1274763" y="5010150"/>
            <a:ext cx="9639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恼于乏味的排版？苦于单调的配色？羞于乏味的设计？急于紧迫的工期？专业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 Light"/>
              <a:sym typeface="Gill Sans"/>
            </a:endParaRPr>
          </a:p>
        </p:txBody>
      </p:sp>
      <p:cxnSp>
        <p:nvCxnSpPr>
          <p:cNvPr id="9" name="Straight Line buttom"/>
          <p:cNvCxnSpPr/>
          <p:nvPr/>
        </p:nvCxnSpPr>
        <p:spPr>
          <a:xfrm>
            <a:off x="1268413" y="4819650"/>
            <a:ext cx="9653587" cy="0"/>
          </a:xfrm>
          <a:prstGeom prst="line">
            <a:avLst/>
          </a:prstGeom>
          <a:ln w="19050">
            <a:solidFill>
              <a:srgbClr val="02AFED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wn Arrow Callout 31"/>
          <p:cNvSpPr/>
          <p:nvPr/>
        </p:nvSpPr>
        <p:spPr>
          <a:xfrm>
            <a:off x="1228725" y="1493838"/>
            <a:ext cx="2219325" cy="93027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rgbClr val="F8D845"/>
          </a:solidFill>
          <a:ln w="19050" cap="flat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ound Same Side Corner Rectangle 35"/>
          <p:cNvSpPr/>
          <p:nvPr/>
        </p:nvSpPr>
        <p:spPr>
          <a:xfrm flipV="1">
            <a:off x="3733800" y="1493838"/>
            <a:ext cx="2217738" cy="3148012"/>
          </a:xfrm>
          <a:prstGeom prst="round2SameRect">
            <a:avLst>
              <a:gd name="adj1" fmla="val 6995"/>
              <a:gd name="adj2" fmla="val 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Flowchart: Off-page Connector 38"/>
          <p:cNvSpPr/>
          <p:nvPr/>
        </p:nvSpPr>
        <p:spPr>
          <a:xfrm>
            <a:off x="4356100" y="2579688"/>
            <a:ext cx="973138" cy="947737"/>
          </a:xfrm>
          <a:prstGeom prst="flowChartOffpageConnector">
            <a:avLst/>
          </a:prstGeom>
          <a:solidFill>
            <a:srgbClr val="F8D8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Down Arrow Callout 40"/>
          <p:cNvSpPr/>
          <p:nvPr/>
        </p:nvSpPr>
        <p:spPr>
          <a:xfrm>
            <a:off x="3733800" y="1493838"/>
            <a:ext cx="2217738" cy="93027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rgbClr val="F8D845"/>
          </a:solidFill>
          <a:ln w="19050" cap="flat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Round Same Side Corner Rectangle 42"/>
          <p:cNvSpPr/>
          <p:nvPr/>
        </p:nvSpPr>
        <p:spPr>
          <a:xfrm flipV="1">
            <a:off x="6238875" y="1493838"/>
            <a:ext cx="2217738" cy="3148012"/>
          </a:xfrm>
          <a:prstGeom prst="round2SameRect">
            <a:avLst>
              <a:gd name="adj1" fmla="val 6995"/>
              <a:gd name="adj2" fmla="val 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Flowchart: Off-page Connector 45"/>
          <p:cNvSpPr/>
          <p:nvPr/>
        </p:nvSpPr>
        <p:spPr>
          <a:xfrm>
            <a:off x="6861175" y="2579688"/>
            <a:ext cx="973138" cy="947737"/>
          </a:xfrm>
          <a:prstGeom prst="flowChartOffpageConnector">
            <a:avLst/>
          </a:prstGeom>
          <a:solidFill>
            <a:srgbClr val="F8D8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Down Arrow Callout 47"/>
          <p:cNvSpPr/>
          <p:nvPr/>
        </p:nvSpPr>
        <p:spPr>
          <a:xfrm>
            <a:off x="6238875" y="1493838"/>
            <a:ext cx="2217738" cy="93027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rgbClr val="F8D845"/>
          </a:solidFill>
          <a:ln w="19050" cap="flat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ound Same Side Corner Rectangle 49"/>
          <p:cNvSpPr/>
          <p:nvPr/>
        </p:nvSpPr>
        <p:spPr>
          <a:xfrm flipV="1">
            <a:off x="8716963" y="1493838"/>
            <a:ext cx="2217737" cy="3148012"/>
          </a:xfrm>
          <a:prstGeom prst="round2SameRect">
            <a:avLst>
              <a:gd name="adj1" fmla="val 6995"/>
              <a:gd name="adj2" fmla="val 0"/>
            </a:avLst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84" name="TextBox 51"/>
          <p:cNvSpPr txBox="1">
            <a:spLocks noChangeArrowheads="1"/>
          </p:cNvSpPr>
          <p:nvPr/>
        </p:nvSpPr>
        <p:spPr bwMode="auto">
          <a:xfrm>
            <a:off x="8842375" y="3622675"/>
            <a:ext cx="1966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Flowchart: Off-page Connector 53"/>
          <p:cNvSpPr/>
          <p:nvPr/>
        </p:nvSpPr>
        <p:spPr>
          <a:xfrm>
            <a:off x="9339263" y="2579688"/>
            <a:ext cx="973137" cy="947737"/>
          </a:xfrm>
          <a:prstGeom prst="flowChartOffpageConnector">
            <a:avLst/>
          </a:prstGeom>
          <a:solidFill>
            <a:srgbClr val="F8D84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Down Arrow Callout 56"/>
          <p:cNvSpPr/>
          <p:nvPr/>
        </p:nvSpPr>
        <p:spPr>
          <a:xfrm>
            <a:off x="8716963" y="1493838"/>
            <a:ext cx="2217737" cy="930275"/>
          </a:xfrm>
          <a:prstGeom prst="downArrowCallout">
            <a:avLst>
              <a:gd name="adj1" fmla="val 50000"/>
              <a:gd name="adj2" fmla="val 25000"/>
              <a:gd name="adj3" fmla="val 25000"/>
              <a:gd name="adj4" fmla="val 75000"/>
            </a:avLst>
          </a:prstGeom>
          <a:solidFill>
            <a:srgbClr val="F8D845"/>
          </a:solidFill>
          <a:ln w="19050" cap="flat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87" name="TextBox 51"/>
          <p:cNvSpPr txBox="1">
            <a:spLocks noChangeArrowheads="1"/>
          </p:cNvSpPr>
          <p:nvPr/>
        </p:nvSpPr>
        <p:spPr bwMode="auto">
          <a:xfrm>
            <a:off x="1354138" y="3622675"/>
            <a:ext cx="19685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88" name="TextBox 51"/>
          <p:cNvSpPr txBox="1">
            <a:spLocks noChangeArrowheads="1"/>
          </p:cNvSpPr>
          <p:nvPr/>
        </p:nvSpPr>
        <p:spPr bwMode="auto">
          <a:xfrm>
            <a:off x="6346825" y="3622675"/>
            <a:ext cx="19669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89" name="TextBox 51"/>
          <p:cNvSpPr txBox="1">
            <a:spLocks noChangeArrowheads="1"/>
          </p:cNvSpPr>
          <p:nvPr/>
        </p:nvSpPr>
        <p:spPr bwMode="auto">
          <a:xfrm>
            <a:off x="3849688" y="3622675"/>
            <a:ext cx="19685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90" name="文本框 24"/>
          <p:cNvSpPr txBox="1">
            <a:spLocks noChangeArrowheads="1"/>
          </p:cNvSpPr>
          <p:nvPr/>
        </p:nvSpPr>
        <p:spPr bwMode="auto">
          <a:xfrm>
            <a:off x="1593850" y="1646238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32791" name="文本框 25"/>
          <p:cNvSpPr txBox="1">
            <a:spLocks noChangeArrowheads="1"/>
          </p:cNvSpPr>
          <p:nvPr/>
        </p:nvSpPr>
        <p:spPr bwMode="auto">
          <a:xfrm>
            <a:off x="4105275" y="1646238"/>
            <a:ext cx="1392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32792" name="文本框 26"/>
          <p:cNvSpPr txBox="1">
            <a:spLocks noChangeArrowheads="1"/>
          </p:cNvSpPr>
          <p:nvPr/>
        </p:nvSpPr>
        <p:spPr bwMode="auto">
          <a:xfrm>
            <a:off x="6618288" y="1646238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32793" name="文本框 30"/>
          <p:cNvSpPr txBox="1">
            <a:spLocks noChangeArrowheads="1"/>
          </p:cNvSpPr>
          <p:nvPr/>
        </p:nvSpPr>
        <p:spPr bwMode="auto">
          <a:xfrm>
            <a:off x="9129713" y="1646238"/>
            <a:ext cx="13922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50861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277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784" grpId="0"/>
      <p:bldP spid="19" grpId="0" animBg="1"/>
      <p:bldP spid="20" grpId="0" animBg="1"/>
      <p:bldP spid="32787" grpId="0"/>
      <p:bldP spid="32788" grpId="0"/>
      <p:bldP spid="32789" grpId="0"/>
      <p:bldP spid="32790" grpId="0"/>
      <p:bldP spid="32791" grpId="0"/>
      <p:bldP spid="32792" grpId="0"/>
      <p:bldP spid="327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-1" fmla="*/ 16329 w 996043"/>
              <a:gd name="connsiteY0-2" fmla="*/ 1273629 h 1273629"/>
              <a:gd name="connsiteX1-3" fmla="*/ 0 w 996043"/>
              <a:gd name="connsiteY1-4" fmla="*/ 0 h 1273629"/>
              <a:gd name="connsiteX2-5" fmla="*/ 996043 w 996043"/>
              <a:gd name="connsiteY2-6" fmla="*/ 1273629 h 1273629"/>
              <a:gd name="connsiteX3-7" fmla="*/ 16329 w 996043"/>
              <a:gd name="connsiteY3-8" fmla="*/ 1273629 h 1273629"/>
              <a:gd name="connsiteX0-9" fmla="*/ 0 w 1151164"/>
              <a:gd name="connsiteY0-10" fmla="*/ 1347107 h 1347107"/>
              <a:gd name="connsiteX1-11" fmla="*/ 155121 w 1151164"/>
              <a:gd name="connsiteY1-12" fmla="*/ 0 h 1347107"/>
              <a:gd name="connsiteX2-13" fmla="*/ 1151164 w 1151164"/>
              <a:gd name="connsiteY2-14" fmla="*/ 1273629 h 1347107"/>
              <a:gd name="connsiteX3-15" fmla="*/ 0 w 1151164"/>
              <a:gd name="connsiteY3-16" fmla="*/ 1347107 h 1347107"/>
              <a:gd name="connsiteX0-17" fmla="*/ 0 w 1281793"/>
              <a:gd name="connsiteY0-18" fmla="*/ 1347107 h 1347107"/>
              <a:gd name="connsiteX1-19" fmla="*/ 155121 w 1281793"/>
              <a:gd name="connsiteY1-20" fmla="*/ 0 h 1347107"/>
              <a:gd name="connsiteX2-21" fmla="*/ 1281793 w 1281793"/>
              <a:gd name="connsiteY2-22" fmla="*/ 816429 h 1347107"/>
              <a:gd name="connsiteX3-23" fmla="*/ 0 w 1281793"/>
              <a:gd name="connsiteY3-24" fmla="*/ 1347107 h 13471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90" name="文本框 19"/>
          <p:cNvSpPr txBox="1">
            <a:spLocks noChangeArrowheads="1"/>
          </p:cNvSpPr>
          <p:nvPr/>
        </p:nvSpPr>
        <p:spPr bwMode="auto">
          <a:xfrm>
            <a:off x="5130799" y="2989137"/>
            <a:ext cx="62341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353A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222875" y="4373563"/>
            <a:ext cx="4570349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353A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 YOU  FOR LISTNING!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53A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58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090" grpId="0"/>
      <p:bldP spid="308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98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89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614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61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900" y="2498725"/>
            <a:ext cx="3289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2"/>
          <p:cNvSpPr/>
          <p:nvPr/>
        </p:nvSpPr>
        <p:spPr>
          <a:xfrm>
            <a:off x="1066800" y="2498725"/>
            <a:ext cx="2743200" cy="2743200"/>
          </a:xfrm>
          <a:prstGeom prst="roundRect">
            <a:avLst>
              <a:gd name="adj" fmla="val 1163"/>
            </a:avLst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Oval 3"/>
          <p:cNvSpPr/>
          <p:nvPr/>
        </p:nvSpPr>
        <p:spPr>
          <a:xfrm>
            <a:off x="1296988" y="2886075"/>
            <a:ext cx="542925" cy="542925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6151" name="矩形 8"/>
          <p:cNvSpPr>
            <a:spLocks noChangeArrowheads="1"/>
          </p:cNvSpPr>
          <p:nvPr/>
        </p:nvSpPr>
        <p:spPr bwMode="auto">
          <a:xfrm>
            <a:off x="1455738" y="3690938"/>
            <a:ext cx="2090737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152" name="文本框 9"/>
          <p:cNvSpPr txBox="1">
            <a:spLocks noChangeArrowheads="1"/>
          </p:cNvSpPr>
          <p:nvPr/>
        </p:nvSpPr>
        <p:spPr bwMode="auto">
          <a:xfrm>
            <a:off x="1973263" y="2973388"/>
            <a:ext cx="1970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153" name="矩形 10"/>
          <p:cNvSpPr>
            <a:spLocks noChangeArrowheads="1"/>
          </p:cNvSpPr>
          <p:nvPr/>
        </p:nvSpPr>
        <p:spPr bwMode="auto">
          <a:xfrm>
            <a:off x="4198938" y="3205163"/>
            <a:ext cx="2201862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忧你所忧，思你所思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154" name="文本框 11"/>
          <p:cNvSpPr txBox="1">
            <a:spLocks noChangeArrowheads="1"/>
          </p:cNvSpPr>
          <p:nvPr/>
        </p:nvSpPr>
        <p:spPr bwMode="auto">
          <a:xfrm>
            <a:off x="4198938" y="2603500"/>
            <a:ext cx="1970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155" name="矩形 12"/>
          <p:cNvSpPr>
            <a:spLocks noChangeArrowheads="1"/>
          </p:cNvSpPr>
          <p:nvPr/>
        </p:nvSpPr>
        <p:spPr bwMode="auto">
          <a:xfrm>
            <a:off x="4198938" y="4203700"/>
            <a:ext cx="2201862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忧你所忧，思你所思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69250" y="2632075"/>
            <a:ext cx="3048000" cy="171767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423" t="10007" b="6309"/>
          <a:stretch>
            <a:fillRect/>
          </a:stretch>
        </p:blipFill>
        <p:spPr>
          <a:xfrm>
            <a:off x="7946497" y="2631749"/>
            <a:ext cx="3070906" cy="1726947"/>
          </a:xfrm>
          <a:custGeom>
            <a:avLst/>
            <a:gdLst>
              <a:gd name="connsiteX0" fmla="*/ 0 w 3070906"/>
              <a:gd name="connsiteY0" fmla="*/ 0 h 1726947"/>
              <a:gd name="connsiteX1" fmla="*/ 3070906 w 3070906"/>
              <a:gd name="connsiteY1" fmla="*/ 0 h 1726947"/>
              <a:gd name="connsiteX2" fmla="*/ 3070906 w 3070906"/>
              <a:gd name="connsiteY2" fmla="*/ 1726947 h 1726947"/>
              <a:gd name="connsiteX3" fmla="*/ 0 w 3070906"/>
              <a:gd name="connsiteY3" fmla="*/ 1726947 h 172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0906" h="1726947">
                <a:moveTo>
                  <a:pt x="0" y="0"/>
                </a:moveTo>
                <a:lnTo>
                  <a:pt x="3070906" y="0"/>
                </a:lnTo>
                <a:lnTo>
                  <a:pt x="3070906" y="1726947"/>
                </a:lnTo>
                <a:lnTo>
                  <a:pt x="0" y="1726947"/>
                </a:lnTo>
                <a:close/>
              </a:path>
            </a:pathLst>
          </a:custGeom>
        </p:spPr>
      </p:pic>
      <p:sp>
        <p:nvSpPr>
          <p:cNvPr id="16" name="Rounded Rectangle 13"/>
          <p:cNvSpPr/>
          <p:nvPr/>
        </p:nvSpPr>
        <p:spPr>
          <a:xfrm>
            <a:off x="7505700" y="2071688"/>
            <a:ext cx="855663" cy="854075"/>
          </a:xfrm>
          <a:prstGeom prst="roundRect">
            <a:avLst>
              <a:gd name="adj" fmla="val 1163"/>
            </a:avLst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9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151" grpId="0"/>
      <p:bldP spid="6152" grpId="0"/>
      <p:bldP spid="6153" grpId="0"/>
      <p:bldP spid="6154" grpId="0"/>
      <p:bldP spid="6155" grpId="0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7171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717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43113"/>
            <a:ext cx="423227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1"/>
          <p:cNvSpPr/>
          <p:nvPr/>
        </p:nvSpPr>
        <p:spPr>
          <a:xfrm>
            <a:off x="6096000" y="3417888"/>
            <a:ext cx="1176338" cy="1176337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381875" y="3417888"/>
            <a:ext cx="1176338" cy="1176337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8666163" y="3417888"/>
            <a:ext cx="1176337" cy="1176337"/>
          </a:xfrm>
          <a:prstGeom prst="ellipse">
            <a:avLst/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9948863" y="3417888"/>
            <a:ext cx="1176337" cy="1176337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标题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77" name="矩形 10"/>
          <p:cNvSpPr>
            <a:spLocks noChangeArrowheads="1"/>
          </p:cNvSpPr>
          <p:nvPr/>
        </p:nvSpPr>
        <p:spPr bwMode="auto">
          <a:xfrm>
            <a:off x="5975350" y="2513013"/>
            <a:ext cx="50530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78" name="文本框 11"/>
          <p:cNvSpPr txBox="1">
            <a:spLocks noChangeArrowheads="1"/>
          </p:cNvSpPr>
          <p:nvPr/>
        </p:nvSpPr>
        <p:spPr bwMode="auto">
          <a:xfrm>
            <a:off x="5975350" y="2143125"/>
            <a:ext cx="1971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79" name="矩形 12"/>
          <p:cNvSpPr>
            <a:spLocks noChangeArrowheads="1"/>
          </p:cNvSpPr>
          <p:nvPr/>
        </p:nvSpPr>
        <p:spPr bwMode="auto">
          <a:xfrm>
            <a:off x="5975350" y="5202238"/>
            <a:ext cx="50530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80" name="文本框 13"/>
          <p:cNvSpPr txBox="1">
            <a:spLocks noChangeArrowheads="1"/>
          </p:cNvSpPr>
          <p:nvPr/>
        </p:nvSpPr>
        <p:spPr bwMode="auto">
          <a:xfrm>
            <a:off x="5975350" y="4832350"/>
            <a:ext cx="1971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667" t="5537" b="10169"/>
          <a:stretch>
            <a:fillRect/>
          </a:stretch>
        </p:blipFill>
        <p:spPr>
          <a:xfrm>
            <a:off x="1234440" y="2209801"/>
            <a:ext cx="3931920" cy="2227580"/>
          </a:xfrm>
          <a:custGeom>
            <a:avLst/>
            <a:gdLst>
              <a:gd name="connsiteX0" fmla="*/ 0 w 3931920"/>
              <a:gd name="connsiteY0" fmla="*/ 0 h 2223019"/>
              <a:gd name="connsiteX1" fmla="*/ 3931920 w 3931920"/>
              <a:gd name="connsiteY1" fmla="*/ 0 h 2223019"/>
              <a:gd name="connsiteX2" fmla="*/ 3931920 w 3931920"/>
              <a:gd name="connsiteY2" fmla="*/ 2223019 h 2223019"/>
              <a:gd name="connsiteX3" fmla="*/ 0 w 3931920"/>
              <a:gd name="connsiteY3" fmla="*/ 2223019 h 222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1920" h="2223019">
                <a:moveTo>
                  <a:pt x="0" y="0"/>
                </a:moveTo>
                <a:lnTo>
                  <a:pt x="3931920" y="0"/>
                </a:lnTo>
                <a:lnTo>
                  <a:pt x="3931920" y="2223019"/>
                </a:lnTo>
                <a:lnTo>
                  <a:pt x="0" y="22230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880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7177" grpId="0"/>
      <p:bldP spid="7178" grpId="0"/>
      <p:bldP spid="7179" grpId="0"/>
      <p:bldP spid="71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8195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 flipH="1">
            <a:off x="1609725" y="3244040"/>
            <a:ext cx="10582275" cy="3667125"/>
            <a:chOff x="1150658" y="3304146"/>
            <a:chExt cx="10582275" cy="3667125"/>
          </a:xfrm>
          <a:solidFill>
            <a:srgbClr val="F04077"/>
          </a:solidFill>
        </p:grpSpPr>
        <p:sp>
          <p:nvSpPr>
            <p:cNvPr id="7" name="Freeform 272"/>
            <p:cNvSpPr/>
            <p:nvPr/>
          </p:nvSpPr>
          <p:spPr bwMode="auto">
            <a:xfrm>
              <a:off x="1150658" y="3304146"/>
              <a:ext cx="10582275" cy="3622676"/>
            </a:xfrm>
            <a:custGeom>
              <a:avLst/>
              <a:gdLst>
                <a:gd name="T0" fmla="*/ 1552 w 2819"/>
                <a:gd name="T1" fmla="*/ 200 h 1307"/>
                <a:gd name="T2" fmla="*/ 1606 w 2819"/>
                <a:gd name="T3" fmla="*/ 586 h 1307"/>
                <a:gd name="T4" fmla="*/ 0 w 2819"/>
                <a:gd name="T5" fmla="*/ 1307 h 1307"/>
                <a:gd name="T6" fmla="*/ 2310 w 2819"/>
                <a:gd name="T7" fmla="*/ 1307 h 1307"/>
                <a:gd name="T8" fmla="*/ 2570 w 2819"/>
                <a:gd name="T9" fmla="*/ 963 h 1307"/>
                <a:gd name="T10" fmla="*/ 2066 w 2819"/>
                <a:gd name="T11" fmla="*/ 216 h 1307"/>
                <a:gd name="T12" fmla="*/ 1410 w 2819"/>
                <a:gd name="T13" fmla="*/ 70 h 1307"/>
                <a:gd name="T14" fmla="*/ 1662 w 2819"/>
                <a:gd name="T15" fmla="*/ 0 h 1307"/>
                <a:gd name="T16" fmla="*/ 1638 w 2819"/>
                <a:gd name="T17" fmla="*/ 0 h 1307"/>
                <a:gd name="T18" fmla="*/ 1278 w 2819"/>
                <a:gd name="T19" fmla="*/ 43 h 1307"/>
                <a:gd name="T20" fmla="*/ 1552 w 2819"/>
                <a:gd name="T21" fmla="*/ 20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9" h="1307">
                  <a:moveTo>
                    <a:pt x="1552" y="200"/>
                  </a:moveTo>
                  <a:cubicBezTo>
                    <a:pt x="1772" y="247"/>
                    <a:pt x="1980" y="360"/>
                    <a:pt x="1606" y="586"/>
                  </a:cubicBezTo>
                  <a:cubicBezTo>
                    <a:pt x="946" y="983"/>
                    <a:pt x="368" y="1198"/>
                    <a:pt x="0" y="1307"/>
                  </a:cubicBezTo>
                  <a:cubicBezTo>
                    <a:pt x="2310" y="1307"/>
                    <a:pt x="2310" y="1307"/>
                    <a:pt x="2310" y="1307"/>
                  </a:cubicBezTo>
                  <a:cubicBezTo>
                    <a:pt x="2416" y="1182"/>
                    <a:pt x="2517" y="1050"/>
                    <a:pt x="2570" y="963"/>
                  </a:cubicBezTo>
                  <a:cubicBezTo>
                    <a:pt x="2819" y="560"/>
                    <a:pt x="2533" y="331"/>
                    <a:pt x="2066" y="216"/>
                  </a:cubicBezTo>
                  <a:cubicBezTo>
                    <a:pt x="1599" y="101"/>
                    <a:pt x="1450" y="101"/>
                    <a:pt x="1410" y="70"/>
                  </a:cubicBezTo>
                  <a:cubicBezTo>
                    <a:pt x="1374" y="44"/>
                    <a:pt x="1603" y="8"/>
                    <a:pt x="1662" y="0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579" y="3"/>
                    <a:pt x="1449" y="14"/>
                    <a:pt x="1278" y="43"/>
                  </a:cubicBezTo>
                  <a:cubicBezTo>
                    <a:pt x="1061" y="80"/>
                    <a:pt x="1332" y="153"/>
                    <a:pt x="1552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273"/>
            <p:cNvSpPr/>
            <p:nvPr/>
          </p:nvSpPr>
          <p:spPr bwMode="auto">
            <a:xfrm>
              <a:off x="5700154" y="3307320"/>
              <a:ext cx="3727450" cy="3663951"/>
            </a:xfrm>
            <a:custGeom>
              <a:avLst/>
              <a:gdLst>
                <a:gd name="T0" fmla="*/ 95 w 993"/>
                <a:gd name="T1" fmla="*/ 103 h 1307"/>
                <a:gd name="T2" fmla="*/ 170 w 993"/>
                <a:gd name="T3" fmla="*/ 123 h 1307"/>
                <a:gd name="T4" fmla="*/ 524 w 993"/>
                <a:gd name="T5" fmla="*/ 202 h 1307"/>
                <a:gd name="T6" fmla="*/ 726 w 993"/>
                <a:gd name="T7" fmla="*/ 263 h 1307"/>
                <a:gd name="T8" fmla="*/ 919 w 993"/>
                <a:gd name="T9" fmla="*/ 380 h 1307"/>
                <a:gd name="T10" fmla="*/ 939 w 993"/>
                <a:gd name="T11" fmla="*/ 603 h 1307"/>
                <a:gd name="T12" fmla="*/ 767 w 993"/>
                <a:gd name="T13" fmla="*/ 796 h 1307"/>
                <a:gd name="T14" fmla="*/ 0 w 993"/>
                <a:gd name="T15" fmla="*/ 1307 h 1307"/>
                <a:gd name="T16" fmla="*/ 62 w 993"/>
                <a:gd name="T17" fmla="*/ 1307 h 1307"/>
                <a:gd name="T18" fmla="*/ 777 w 993"/>
                <a:gd name="T19" fmla="*/ 802 h 1307"/>
                <a:gd name="T20" fmla="*/ 944 w 993"/>
                <a:gd name="T21" fmla="*/ 606 h 1307"/>
                <a:gd name="T22" fmla="*/ 923 w 993"/>
                <a:gd name="T23" fmla="*/ 376 h 1307"/>
                <a:gd name="T24" fmla="*/ 728 w 993"/>
                <a:gd name="T25" fmla="*/ 258 h 1307"/>
                <a:gd name="T26" fmla="*/ 525 w 993"/>
                <a:gd name="T27" fmla="*/ 197 h 1307"/>
                <a:gd name="T28" fmla="*/ 170 w 993"/>
                <a:gd name="T29" fmla="*/ 119 h 1307"/>
                <a:gd name="T30" fmla="*/ 96 w 993"/>
                <a:gd name="T31" fmla="*/ 99 h 1307"/>
                <a:gd name="T32" fmla="*/ 65 w 993"/>
                <a:gd name="T33" fmla="*/ 83 h 1307"/>
                <a:gd name="T34" fmla="*/ 82 w 993"/>
                <a:gd name="T35" fmla="*/ 62 h 1307"/>
                <a:gd name="T36" fmla="*/ 202 w 993"/>
                <a:gd name="T37" fmla="*/ 30 h 1307"/>
                <a:gd name="T38" fmla="*/ 415 w 993"/>
                <a:gd name="T39" fmla="*/ 0 h 1307"/>
                <a:gd name="T40" fmla="*/ 406 w 993"/>
                <a:gd name="T41" fmla="*/ 0 h 1307"/>
                <a:gd name="T42" fmla="*/ 202 w 993"/>
                <a:gd name="T43" fmla="*/ 27 h 1307"/>
                <a:gd name="T44" fmla="*/ 80 w 993"/>
                <a:gd name="T45" fmla="*/ 59 h 1307"/>
                <a:gd name="T46" fmla="*/ 62 w 993"/>
                <a:gd name="T47" fmla="*/ 85 h 1307"/>
                <a:gd name="T48" fmla="*/ 95 w 993"/>
                <a:gd name="T49" fmla="*/ 103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3" h="1307">
                  <a:moveTo>
                    <a:pt x="95" y="103"/>
                  </a:moveTo>
                  <a:cubicBezTo>
                    <a:pt x="118" y="111"/>
                    <a:pt x="144" y="117"/>
                    <a:pt x="170" y="123"/>
                  </a:cubicBezTo>
                  <a:cubicBezTo>
                    <a:pt x="274" y="145"/>
                    <a:pt x="393" y="171"/>
                    <a:pt x="524" y="202"/>
                  </a:cubicBezTo>
                  <a:cubicBezTo>
                    <a:pt x="589" y="218"/>
                    <a:pt x="657" y="237"/>
                    <a:pt x="726" y="263"/>
                  </a:cubicBezTo>
                  <a:cubicBezTo>
                    <a:pt x="793" y="290"/>
                    <a:pt x="866" y="322"/>
                    <a:pt x="919" y="380"/>
                  </a:cubicBezTo>
                  <a:cubicBezTo>
                    <a:pt x="974" y="437"/>
                    <a:pt x="987" y="533"/>
                    <a:pt x="939" y="603"/>
                  </a:cubicBezTo>
                  <a:cubicBezTo>
                    <a:pt x="896" y="676"/>
                    <a:pt x="833" y="737"/>
                    <a:pt x="767" y="796"/>
                  </a:cubicBezTo>
                  <a:cubicBezTo>
                    <a:pt x="548" y="982"/>
                    <a:pt x="284" y="1148"/>
                    <a:pt x="0" y="1307"/>
                  </a:cubicBezTo>
                  <a:cubicBezTo>
                    <a:pt x="62" y="1307"/>
                    <a:pt x="62" y="1307"/>
                    <a:pt x="62" y="1307"/>
                  </a:cubicBezTo>
                  <a:cubicBezTo>
                    <a:pt x="330" y="1150"/>
                    <a:pt x="560" y="987"/>
                    <a:pt x="777" y="802"/>
                  </a:cubicBezTo>
                  <a:cubicBezTo>
                    <a:pt x="843" y="743"/>
                    <a:pt x="901" y="680"/>
                    <a:pt x="944" y="606"/>
                  </a:cubicBezTo>
                  <a:cubicBezTo>
                    <a:pt x="993" y="534"/>
                    <a:pt x="979" y="434"/>
                    <a:pt x="923" y="376"/>
                  </a:cubicBezTo>
                  <a:cubicBezTo>
                    <a:pt x="868" y="317"/>
                    <a:pt x="796" y="285"/>
                    <a:pt x="728" y="258"/>
                  </a:cubicBezTo>
                  <a:cubicBezTo>
                    <a:pt x="659" y="232"/>
                    <a:pt x="591" y="213"/>
                    <a:pt x="525" y="197"/>
                  </a:cubicBezTo>
                  <a:cubicBezTo>
                    <a:pt x="394" y="166"/>
                    <a:pt x="275" y="141"/>
                    <a:pt x="170" y="119"/>
                  </a:cubicBezTo>
                  <a:cubicBezTo>
                    <a:pt x="144" y="113"/>
                    <a:pt x="119" y="107"/>
                    <a:pt x="96" y="99"/>
                  </a:cubicBezTo>
                  <a:cubicBezTo>
                    <a:pt x="85" y="95"/>
                    <a:pt x="72" y="91"/>
                    <a:pt x="65" y="83"/>
                  </a:cubicBezTo>
                  <a:cubicBezTo>
                    <a:pt x="57" y="74"/>
                    <a:pt x="73" y="66"/>
                    <a:pt x="82" y="62"/>
                  </a:cubicBezTo>
                  <a:cubicBezTo>
                    <a:pt x="124" y="44"/>
                    <a:pt x="165" y="38"/>
                    <a:pt x="202" y="30"/>
                  </a:cubicBezTo>
                  <a:cubicBezTo>
                    <a:pt x="309" y="11"/>
                    <a:pt x="382" y="3"/>
                    <a:pt x="415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0" y="3"/>
                    <a:pt x="300" y="10"/>
                    <a:pt x="202" y="27"/>
                  </a:cubicBezTo>
                  <a:cubicBezTo>
                    <a:pt x="165" y="35"/>
                    <a:pt x="123" y="41"/>
                    <a:pt x="80" y="59"/>
                  </a:cubicBezTo>
                  <a:cubicBezTo>
                    <a:pt x="72" y="63"/>
                    <a:pt x="52" y="71"/>
                    <a:pt x="62" y="85"/>
                  </a:cubicBezTo>
                  <a:cubicBezTo>
                    <a:pt x="71" y="95"/>
                    <a:pt x="83" y="98"/>
                    <a:pt x="9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Rectangle 1"/>
          <p:cNvSpPr/>
          <p:nvPr/>
        </p:nvSpPr>
        <p:spPr>
          <a:xfrm>
            <a:off x="0" y="0"/>
            <a:ext cx="12192000" cy="327342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8" name="Freeform 13"/>
          <p:cNvSpPr>
            <a:spLocks noEditPoints="1"/>
          </p:cNvSpPr>
          <p:nvPr/>
        </p:nvSpPr>
        <p:spPr bwMode="auto">
          <a:xfrm flipH="1">
            <a:off x="1816100" y="1327150"/>
            <a:ext cx="7627938" cy="1946275"/>
          </a:xfrm>
          <a:custGeom>
            <a:avLst/>
            <a:gdLst>
              <a:gd name="T0" fmla="*/ 2147483647 w 895"/>
              <a:gd name="T1" fmla="*/ 2147483647 h 228"/>
              <a:gd name="T2" fmla="*/ 2147483647 w 895"/>
              <a:gd name="T3" fmla="*/ 2147483647 h 228"/>
              <a:gd name="T4" fmla="*/ 2147483647 w 895"/>
              <a:gd name="T5" fmla="*/ 2147483647 h 228"/>
              <a:gd name="T6" fmla="*/ 2147483647 w 895"/>
              <a:gd name="T7" fmla="*/ 2147483647 h 228"/>
              <a:gd name="T8" fmla="*/ 2147483647 w 895"/>
              <a:gd name="T9" fmla="*/ 2147483647 h 228"/>
              <a:gd name="T10" fmla="*/ 2147483647 w 895"/>
              <a:gd name="T11" fmla="*/ 2147483647 h 228"/>
              <a:gd name="T12" fmla="*/ 2147483647 w 895"/>
              <a:gd name="T13" fmla="*/ 2147483647 h 228"/>
              <a:gd name="T14" fmla="*/ 2147483647 w 895"/>
              <a:gd name="T15" fmla="*/ 2147483647 h 228"/>
              <a:gd name="T16" fmla="*/ 2147483647 w 895"/>
              <a:gd name="T17" fmla="*/ 2147483647 h 228"/>
              <a:gd name="T18" fmla="*/ 2147483647 w 895"/>
              <a:gd name="T19" fmla="*/ 2147483647 h 228"/>
              <a:gd name="T20" fmla="*/ 2147483647 w 895"/>
              <a:gd name="T21" fmla="*/ 2147483647 h 228"/>
              <a:gd name="T22" fmla="*/ 2147483647 w 895"/>
              <a:gd name="T23" fmla="*/ 2147483647 h 228"/>
              <a:gd name="T24" fmla="*/ 2147483647 w 895"/>
              <a:gd name="T25" fmla="*/ 2147483647 h 228"/>
              <a:gd name="T26" fmla="*/ 2147483647 w 895"/>
              <a:gd name="T27" fmla="*/ 2147483647 h 228"/>
              <a:gd name="T28" fmla="*/ 2147483647 w 895"/>
              <a:gd name="T29" fmla="*/ 2147483647 h 228"/>
              <a:gd name="T30" fmla="*/ 2147483647 w 895"/>
              <a:gd name="T31" fmla="*/ 2147483647 h 228"/>
              <a:gd name="T32" fmla="*/ 2147483647 w 895"/>
              <a:gd name="T33" fmla="*/ 2147483647 h 228"/>
              <a:gd name="T34" fmla="*/ 2147483647 w 895"/>
              <a:gd name="T35" fmla="*/ 2147483647 h 228"/>
              <a:gd name="T36" fmla="*/ 2147483647 w 895"/>
              <a:gd name="T37" fmla="*/ 2147483647 h 228"/>
              <a:gd name="T38" fmla="*/ 2147483647 w 895"/>
              <a:gd name="T39" fmla="*/ 2147483647 h 228"/>
              <a:gd name="T40" fmla="*/ 2147483647 w 895"/>
              <a:gd name="T41" fmla="*/ 2147483647 h 228"/>
              <a:gd name="T42" fmla="*/ 2147483647 w 895"/>
              <a:gd name="T43" fmla="*/ 2147483647 h 228"/>
              <a:gd name="T44" fmla="*/ 2147483647 w 895"/>
              <a:gd name="T45" fmla="*/ 2147483647 h 228"/>
              <a:gd name="T46" fmla="*/ 2147483647 w 895"/>
              <a:gd name="T47" fmla="*/ 2147483647 h 228"/>
              <a:gd name="T48" fmla="*/ 2147483647 w 895"/>
              <a:gd name="T49" fmla="*/ 2147483647 h 228"/>
              <a:gd name="T50" fmla="*/ 2147483647 w 895"/>
              <a:gd name="T51" fmla="*/ 2147483647 h 228"/>
              <a:gd name="T52" fmla="*/ 2147483647 w 895"/>
              <a:gd name="T53" fmla="*/ 2147483647 h 228"/>
              <a:gd name="T54" fmla="*/ 2147483647 w 895"/>
              <a:gd name="T55" fmla="*/ 2147483647 h 228"/>
              <a:gd name="T56" fmla="*/ 2147483647 w 895"/>
              <a:gd name="T57" fmla="*/ 2147483647 h 228"/>
              <a:gd name="T58" fmla="*/ 2147483647 w 895"/>
              <a:gd name="T59" fmla="*/ 2147483647 h 228"/>
              <a:gd name="T60" fmla="*/ 2147483647 w 895"/>
              <a:gd name="T61" fmla="*/ 2147483647 h 228"/>
              <a:gd name="T62" fmla="*/ 2147483647 w 895"/>
              <a:gd name="T63" fmla="*/ 2147483647 h 228"/>
              <a:gd name="T64" fmla="*/ 2147483647 w 895"/>
              <a:gd name="T65" fmla="*/ 2147483647 h 228"/>
              <a:gd name="T66" fmla="*/ 2147483647 w 895"/>
              <a:gd name="T67" fmla="*/ 2147483647 h 228"/>
              <a:gd name="T68" fmla="*/ 2147483647 w 895"/>
              <a:gd name="T69" fmla="*/ 2147483647 h 228"/>
              <a:gd name="T70" fmla="*/ 2147483647 w 895"/>
              <a:gd name="T71" fmla="*/ 2147483647 h 228"/>
              <a:gd name="T72" fmla="*/ 2147483647 w 895"/>
              <a:gd name="T73" fmla="*/ 2147483647 h 228"/>
              <a:gd name="T74" fmla="*/ 2147483647 w 895"/>
              <a:gd name="T75" fmla="*/ 2147483647 h 228"/>
              <a:gd name="T76" fmla="*/ 2147483647 w 895"/>
              <a:gd name="T77" fmla="*/ 2147483647 h 228"/>
              <a:gd name="T78" fmla="*/ 2147483647 w 895"/>
              <a:gd name="T79" fmla="*/ 2147483647 h 228"/>
              <a:gd name="T80" fmla="*/ 2147483647 w 895"/>
              <a:gd name="T81" fmla="*/ 2147483647 h 228"/>
              <a:gd name="T82" fmla="*/ 2147483647 w 895"/>
              <a:gd name="T83" fmla="*/ 2147483647 h 228"/>
              <a:gd name="T84" fmla="*/ 2147483647 w 895"/>
              <a:gd name="T85" fmla="*/ 2147483647 h 228"/>
              <a:gd name="T86" fmla="*/ 2147483647 w 895"/>
              <a:gd name="T87" fmla="*/ 2147483647 h 228"/>
              <a:gd name="T88" fmla="*/ 2147483647 w 895"/>
              <a:gd name="T89" fmla="*/ 2147483647 h 228"/>
              <a:gd name="T90" fmla="*/ 2147483647 w 895"/>
              <a:gd name="T91" fmla="*/ 2147483647 h 228"/>
              <a:gd name="T92" fmla="*/ 2147483647 w 895"/>
              <a:gd name="T93" fmla="*/ 2147483647 h 228"/>
              <a:gd name="T94" fmla="*/ 2147483647 w 895"/>
              <a:gd name="T95" fmla="*/ 2147483647 h 228"/>
              <a:gd name="T96" fmla="*/ 2147483647 w 895"/>
              <a:gd name="T97" fmla="*/ 2147483647 h 228"/>
              <a:gd name="T98" fmla="*/ 2147483647 w 895"/>
              <a:gd name="T99" fmla="*/ 2147483647 h 228"/>
              <a:gd name="T100" fmla="*/ 2147483647 w 895"/>
              <a:gd name="T101" fmla="*/ 2147483647 h 228"/>
              <a:gd name="T102" fmla="*/ 2147483647 w 895"/>
              <a:gd name="T103" fmla="*/ 2147483647 h 228"/>
              <a:gd name="T104" fmla="*/ 2147483647 w 895"/>
              <a:gd name="T105" fmla="*/ 2147483647 h 228"/>
              <a:gd name="T106" fmla="*/ 2147483647 w 895"/>
              <a:gd name="T107" fmla="*/ 2147483647 h 228"/>
              <a:gd name="T108" fmla="*/ 2147483647 w 895"/>
              <a:gd name="T109" fmla="*/ 2147483647 h 228"/>
              <a:gd name="T110" fmla="*/ 2147483647 w 895"/>
              <a:gd name="T111" fmla="*/ 2147483647 h 228"/>
              <a:gd name="T112" fmla="*/ 2147483647 w 895"/>
              <a:gd name="T113" fmla="*/ 2147483647 h 228"/>
              <a:gd name="T114" fmla="*/ 2147483647 w 895"/>
              <a:gd name="T115" fmla="*/ 2147483647 h 228"/>
              <a:gd name="T116" fmla="*/ 2147483647 w 895"/>
              <a:gd name="T117" fmla="*/ 2147483647 h 228"/>
              <a:gd name="T118" fmla="*/ 2147483647 w 895"/>
              <a:gd name="T119" fmla="*/ 2147483647 h 228"/>
              <a:gd name="T120" fmla="*/ 2147483647 w 895"/>
              <a:gd name="T121" fmla="*/ 2147483647 h 228"/>
              <a:gd name="T122" fmla="*/ 2147483647 w 895"/>
              <a:gd name="T123" fmla="*/ 2147483647 h 2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895" h="228">
                <a:moveTo>
                  <a:pt x="868" y="189"/>
                </a:moveTo>
                <a:cubicBezTo>
                  <a:pt x="868" y="187"/>
                  <a:pt x="868" y="187"/>
                  <a:pt x="868" y="187"/>
                </a:cubicBezTo>
                <a:cubicBezTo>
                  <a:pt x="872" y="187"/>
                  <a:pt x="872" y="187"/>
                  <a:pt x="872" y="187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3"/>
                  <a:pt x="868" y="183"/>
                  <a:pt x="868" y="183"/>
                </a:cubicBezTo>
                <a:cubicBezTo>
                  <a:pt x="873" y="181"/>
                  <a:pt x="873" y="181"/>
                  <a:pt x="873" y="181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78"/>
                  <a:pt x="872" y="178"/>
                  <a:pt x="872" y="178"/>
                </a:cubicBezTo>
                <a:cubicBezTo>
                  <a:pt x="873" y="178"/>
                  <a:pt x="873" y="178"/>
                  <a:pt x="873" y="178"/>
                </a:cubicBezTo>
                <a:cubicBezTo>
                  <a:pt x="875" y="178"/>
                  <a:pt x="875" y="178"/>
                  <a:pt x="875" y="178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5"/>
                  <a:pt x="874" y="175"/>
                  <a:pt x="874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4"/>
                  <a:pt x="873" y="174"/>
                  <a:pt x="873" y="174"/>
                </a:cubicBezTo>
                <a:cubicBezTo>
                  <a:pt x="872" y="174"/>
                  <a:pt x="872" y="174"/>
                  <a:pt x="872" y="174"/>
                </a:cubicBezTo>
                <a:cubicBezTo>
                  <a:pt x="872" y="173"/>
                  <a:pt x="872" y="173"/>
                  <a:pt x="872" y="173"/>
                </a:cubicBezTo>
                <a:cubicBezTo>
                  <a:pt x="872" y="172"/>
                  <a:pt x="872" y="172"/>
                  <a:pt x="872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1"/>
                  <a:pt x="870" y="171"/>
                  <a:pt x="870" y="171"/>
                </a:cubicBezTo>
                <a:cubicBezTo>
                  <a:pt x="869" y="171"/>
                  <a:pt x="869" y="171"/>
                  <a:pt x="869" y="171"/>
                </a:cubicBezTo>
                <a:cubicBezTo>
                  <a:pt x="867" y="172"/>
                  <a:pt x="867" y="172"/>
                  <a:pt x="867" y="172"/>
                </a:cubicBezTo>
                <a:cubicBezTo>
                  <a:pt x="864" y="172"/>
                  <a:pt x="864" y="172"/>
                  <a:pt x="864" y="172"/>
                </a:cubicBezTo>
                <a:cubicBezTo>
                  <a:pt x="863" y="172"/>
                  <a:pt x="863" y="172"/>
                  <a:pt x="863" y="172"/>
                </a:cubicBezTo>
                <a:cubicBezTo>
                  <a:pt x="859" y="171"/>
                  <a:pt x="859" y="171"/>
                  <a:pt x="859" y="171"/>
                </a:cubicBezTo>
                <a:cubicBezTo>
                  <a:pt x="857" y="171"/>
                  <a:pt x="857" y="171"/>
                  <a:pt x="857" y="171"/>
                </a:cubicBezTo>
                <a:cubicBezTo>
                  <a:pt x="856" y="171"/>
                  <a:pt x="856" y="171"/>
                  <a:pt x="856" y="171"/>
                </a:cubicBezTo>
                <a:cubicBezTo>
                  <a:pt x="852" y="170"/>
                  <a:pt x="852" y="170"/>
                  <a:pt x="852" y="170"/>
                </a:cubicBezTo>
                <a:cubicBezTo>
                  <a:pt x="850" y="170"/>
                  <a:pt x="850" y="170"/>
                  <a:pt x="850" y="170"/>
                </a:cubicBezTo>
                <a:cubicBezTo>
                  <a:pt x="849" y="170"/>
                  <a:pt x="849" y="170"/>
                  <a:pt x="849" y="170"/>
                </a:cubicBezTo>
                <a:cubicBezTo>
                  <a:pt x="846" y="169"/>
                  <a:pt x="846" y="169"/>
                  <a:pt x="846" y="169"/>
                </a:cubicBezTo>
                <a:cubicBezTo>
                  <a:pt x="845" y="168"/>
                  <a:pt x="845" y="168"/>
                  <a:pt x="845" y="168"/>
                </a:cubicBezTo>
                <a:cubicBezTo>
                  <a:pt x="844" y="168"/>
                  <a:pt x="844" y="168"/>
                  <a:pt x="844" y="168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1" y="166"/>
                  <a:pt x="841" y="166"/>
                  <a:pt x="841" y="166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3"/>
                  <a:pt x="838" y="163"/>
                  <a:pt x="838" y="163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2"/>
                  <a:pt x="834" y="162"/>
                  <a:pt x="834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2" y="163"/>
                  <a:pt x="832" y="163"/>
                  <a:pt x="832" y="163"/>
                </a:cubicBezTo>
                <a:cubicBezTo>
                  <a:pt x="833" y="165"/>
                  <a:pt x="833" y="165"/>
                  <a:pt x="833" y="165"/>
                </a:cubicBezTo>
                <a:cubicBezTo>
                  <a:pt x="831" y="166"/>
                  <a:pt x="831" y="166"/>
                  <a:pt x="831" y="166"/>
                </a:cubicBezTo>
                <a:cubicBezTo>
                  <a:pt x="830" y="166"/>
                  <a:pt x="830" y="166"/>
                  <a:pt x="830" y="166"/>
                </a:cubicBezTo>
                <a:cubicBezTo>
                  <a:pt x="828" y="167"/>
                  <a:pt x="828" y="167"/>
                  <a:pt x="828" y="167"/>
                </a:cubicBezTo>
                <a:cubicBezTo>
                  <a:pt x="826" y="168"/>
                  <a:pt x="826" y="168"/>
                  <a:pt x="826" y="168"/>
                </a:cubicBezTo>
                <a:cubicBezTo>
                  <a:pt x="825" y="169"/>
                  <a:pt x="825" y="169"/>
                  <a:pt x="825" y="169"/>
                </a:cubicBezTo>
                <a:cubicBezTo>
                  <a:pt x="823" y="169"/>
                  <a:pt x="823" y="169"/>
                  <a:pt x="823" y="169"/>
                </a:cubicBezTo>
                <a:cubicBezTo>
                  <a:pt x="820" y="170"/>
                  <a:pt x="820" y="170"/>
                  <a:pt x="820" y="170"/>
                </a:cubicBezTo>
                <a:cubicBezTo>
                  <a:pt x="819" y="170"/>
                  <a:pt x="819" y="170"/>
                  <a:pt x="819" y="170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4" y="172"/>
                  <a:pt x="814" y="172"/>
                  <a:pt x="814" y="172"/>
                </a:cubicBezTo>
                <a:cubicBezTo>
                  <a:pt x="813" y="172"/>
                  <a:pt x="813" y="172"/>
                  <a:pt x="813" y="172"/>
                </a:cubicBezTo>
                <a:cubicBezTo>
                  <a:pt x="810" y="172"/>
                  <a:pt x="810" y="172"/>
                  <a:pt x="810" y="172"/>
                </a:cubicBezTo>
                <a:cubicBezTo>
                  <a:pt x="806" y="172"/>
                  <a:pt x="806" y="172"/>
                  <a:pt x="806" y="172"/>
                </a:cubicBezTo>
                <a:cubicBezTo>
                  <a:pt x="805" y="172"/>
                  <a:pt x="805" y="172"/>
                  <a:pt x="805" y="172"/>
                </a:cubicBezTo>
                <a:cubicBezTo>
                  <a:pt x="802" y="172"/>
                  <a:pt x="802" y="172"/>
                  <a:pt x="802" y="172"/>
                </a:cubicBezTo>
                <a:cubicBezTo>
                  <a:pt x="800" y="172"/>
                  <a:pt x="800" y="172"/>
                  <a:pt x="800" y="172"/>
                </a:cubicBezTo>
                <a:cubicBezTo>
                  <a:pt x="799" y="172"/>
                  <a:pt x="799" y="172"/>
                  <a:pt x="799" y="172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8" y="173"/>
                  <a:pt x="798" y="173"/>
                  <a:pt x="798" y="173"/>
                </a:cubicBezTo>
                <a:cubicBezTo>
                  <a:pt x="798" y="174"/>
                  <a:pt x="798" y="174"/>
                  <a:pt x="798" y="174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9"/>
                  <a:pt x="798" y="179"/>
                  <a:pt x="798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9" y="181"/>
                  <a:pt x="799" y="181"/>
                  <a:pt x="799" y="181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1" y="185"/>
                  <a:pt x="801" y="185"/>
                  <a:pt x="801" y="185"/>
                </a:cubicBezTo>
                <a:cubicBezTo>
                  <a:pt x="801" y="186"/>
                  <a:pt x="801" y="186"/>
                  <a:pt x="801" y="186"/>
                </a:cubicBezTo>
                <a:cubicBezTo>
                  <a:pt x="796" y="188"/>
                  <a:pt x="796" y="188"/>
                  <a:pt x="796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1" y="189"/>
                  <a:pt x="791" y="189"/>
                  <a:pt x="791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77"/>
                  <a:pt x="783" y="177"/>
                  <a:pt x="783" y="177"/>
                </a:cubicBezTo>
                <a:cubicBezTo>
                  <a:pt x="780" y="173"/>
                  <a:pt x="780" y="173"/>
                  <a:pt x="780" y="173"/>
                </a:cubicBezTo>
                <a:cubicBezTo>
                  <a:pt x="780" y="161"/>
                  <a:pt x="780" y="161"/>
                  <a:pt x="780" y="161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777" y="149"/>
                  <a:pt x="777" y="149"/>
                  <a:pt x="777" y="149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3"/>
                  <a:pt x="772" y="143"/>
                  <a:pt x="772" y="143"/>
                </a:cubicBezTo>
                <a:cubicBezTo>
                  <a:pt x="765" y="150"/>
                  <a:pt x="765" y="150"/>
                  <a:pt x="765" y="150"/>
                </a:cubicBezTo>
                <a:cubicBezTo>
                  <a:pt x="765" y="152"/>
                  <a:pt x="765" y="152"/>
                  <a:pt x="765" y="152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60" y="171"/>
                  <a:pt x="760" y="171"/>
                  <a:pt x="760" y="171"/>
                </a:cubicBezTo>
                <a:cubicBezTo>
                  <a:pt x="756" y="175"/>
                  <a:pt x="756" y="175"/>
                  <a:pt x="756" y="175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41" y="133"/>
                  <a:pt x="741" y="133"/>
                  <a:pt x="741" y="133"/>
                </a:cubicBezTo>
                <a:cubicBezTo>
                  <a:pt x="735" y="133"/>
                  <a:pt x="735" y="133"/>
                  <a:pt x="735" y="133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89"/>
                  <a:pt x="734" y="189"/>
                  <a:pt x="734" y="189"/>
                </a:cubicBezTo>
                <a:cubicBezTo>
                  <a:pt x="715" y="189"/>
                  <a:pt x="715" y="189"/>
                  <a:pt x="715" y="189"/>
                </a:cubicBezTo>
                <a:cubicBezTo>
                  <a:pt x="715" y="136"/>
                  <a:pt x="715" y="136"/>
                  <a:pt x="715" y="136"/>
                </a:cubicBezTo>
                <a:cubicBezTo>
                  <a:pt x="714" y="131"/>
                  <a:pt x="714" y="131"/>
                  <a:pt x="714" y="131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29"/>
                  <a:pt x="714" y="129"/>
                  <a:pt x="714" y="129"/>
                </a:cubicBezTo>
                <a:cubicBezTo>
                  <a:pt x="713" y="129"/>
                  <a:pt x="713" y="129"/>
                  <a:pt x="713" y="129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11" y="130"/>
                  <a:pt x="711" y="130"/>
                  <a:pt x="711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2" y="130"/>
                  <a:pt x="692" y="130"/>
                  <a:pt x="692" y="130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0" y="186"/>
                  <a:pt x="690" y="186"/>
                  <a:pt x="690" y="186"/>
                </a:cubicBezTo>
                <a:cubicBezTo>
                  <a:pt x="688" y="186"/>
                  <a:pt x="688" y="186"/>
                  <a:pt x="688" y="186"/>
                </a:cubicBezTo>
                <a:cubicBezTo>
                  <a:pt x="688" y="179"/>
                  <a:pt x="688" y="179"/>
                  <a:pt x="688" y="179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88" y="156"/>
                  <a:pt x="688" y="156"/>
                  <a:pt x="688" y="156"/>
                </a:cubicBezTo>
                <a:cubicBezTo>
                  <a:pt x="667" y="156"/>
                  <a:pt x="667" y="156"/>
                  <a:pt x="667" y="156"/>
                </a:cubicBezTo>
                <a:cubicBezTo>
                  <a:pt x="666" y="157"/>
                  <a:pt x="666" y="157"/>
                  <a:pt x="666" y="157"/>
                </a:cubicBezTo>
                <a:cubicBezTo>
                  <a:pt x="666" y="158"/>
                  <a:pt x="666" y="158"/>
                  <a:pt x="666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9" y="157"/>
                  <a:pt x="659" y="157"/>
                  <a:pt x="659" y="157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8" y="158"/>
                  <a:pt x="658" y="158"/>
                  <a:pt x="658" y="158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5"/>
                  <a:pt x="658" y="155"/>
                  <a:pt x="658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8"/>
                  <a:pt x="656" y="158"/>
                  <a:pt x="656" y="158"/>
                </a:cubicBezTo>
                <a:cubicBezTo>
                  <a:pt x="652" y="158"/>
                  <a:pt x="652" y="158"/>
                  <a:pt x="652" y="158"/>
                </a:cubicBezTo>
                <a:cubicBezTo>
                  <a:pt x="650" y="158"/>
                  <a:pt x="650" y="158"/>
                  <a:pt x="650" y="158"/>
                </a:cubicBezTo>
                <a:cubicBezTo>
                  <a:pt x="649" y="158"/>
                  <a:pt x="649" y="158"/>
                  <a:pt x="649" y="158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8" y="156"/>
                  <a:pt x="648" y="156"/>
                  <a:pt x="648" y="156"/>
                </a:cubicBezTo>
                <a:cubicBezTo>
                  <a:pt x="648" y="155"/>
                  <a:pt x="648" y="155"/>
                  <a:pt x="648" y="155"/>
                </a:cubicBezTo>
                <a:cubicBezTo>
                  <a:pt x="647" y="154"/>
                  <a:pt x="647" y="154"/>
                  <a:pt x="647" y="154"/>
                </a:cubicBezTo>
                <a:cubicBezTo>
                  <a:pt x="646" y="154"/>
                  <a:pt x="646" y="154"/>
                  <a:pt x="646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4" y="154"/>
                  <a:pt x="644" y="154"/>
                  <a:pt x="644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2" y="154"/>
                  <a:pt x="642" y="154"/>
                  <a:pt x="642" y="154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7"/>
                  <a:pt x="640" y="157"/>
                  <a:pt x="640" y="157"/>
                </a:cubicBezTo>
                <a:cubicBezTo>
                  <a:pt x="639" y="157"/>
                  <a:pt x="639" y="157"/>
                  <a:pt x="639" y="157"/>
                </a:cubicBezTo>
                <a:cubicBezTo>
                  <a:pt x="639" y="158"/>
                  <a:pt x="639" y="158"/>
                  <a:pt x="639" y="158"/>
                </a:cubicBezTo>
                <a:cubicBezTo>
                  <a:pt x="635" y="158"/>
                  <a:pt x="635" y="158"/>
                  <a:pt x="635" y="158"/>
                </a:cubicBezTo>
                <a:cubicBezTo>
                  <a:pt x="635" y="155"/>
                  <a:pt x="635" y="155"/>
                  <a:pt x="635" y="155"/>
                </a:cubicBezTo>
                <a:cubicBezTo>
                  <a:pt x="634" y="152"/>
                  <a:pt x="634" y="152"/>
                  <a:pt x="634" y="152"/>
                </a:cubicBezTo>
                <a:cubicBezTo>
                  <a:pt x="620" y="152"/>
                  <a:pt x="620" y="152"/>
                  <a:pt x="620" y="152"/>
                </a:cubicBezTo>
                <a:cubicBezTo>
                  <a:pt x="620" y="157"/>
                  <a:pt x="620" y="157"/>
                  <a:pt x="620" y="157"/>
                </a:cubicBezTo>
                <a:cubicBezTo>
                  <a:pt x="620" y="158"/>
                  <a:pt x="620" y="158"/>
                  <a:pt x="620" y="158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7" y="187"/>
                  <a:pt x="617" y="187"/>
                  <a:pt x="617" y="187"/>
                </a:cubicBezTo>
                <a:cubicBezTo>
                  <a:pt x="617" y="183"/>
                  <a:pt x="617" y="183"/>
                  <a:pt x="617" y="183"/>
                </a:cubicBezTo>
                <a:cubicBezTo>
                  <a:pt x="613" y="183"/>
                  <a:pt x="613" y="183"/>
                  <a:pt x="613" y="183"/>
                </a:cubicBezTo>
                <a:cubicBezTo>
                  <a:pt x="612" y="183"/>
                  <a:pt x="612" y="183"/>
                  <a:pt x="612" y="183"/>
                </a:cubicBezTo>
                <a:cubicBezTo>
                  <a:pt x="612" y="186"/>
                  <a:pt x="612" y="186"/>
                  <a:pt x="612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9"/>
                  <a:pt x="606" y="189"/>
                  <a:pt x="606" y="189"/>
                </a:cubicBezTo>
                <a:cubicBezTo>
                  <a:pt x="605" y="189"/>
                  <a:pt x="605" y="189"/>
                  <a:pt x="605" y="189"/>
                </a:cubicBezTo>
                <a:cubicBezTo>
                  <a:pt x="605" y="175"/>
                  <a:pt x="605" y="175"/>
                  <a:pt x="605" y="175"/>
                </a:cubicBezTo>
                <a:cubicBezTo>
                  <a:pt x="604" y="175"/>
                  <a:pt x="604" y="175"/>
                  <a:pt x="604" y="175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5" y="158"/>
                  <a:pt x="615" y="158"/>
                  <a:pt x="615" y="158"/>
                </a:cubicBezTo>
                <a:cubicBezTo>
                  <a:pt x="615" y="156"/>
                  <a:pt x="615" y="156"/>
                  <a:pt x="615" y="156"/>
                </a:cubicBezTo>
                <a:cubicBezTo>
                  <a:pt x="613" y="157"/>
                  <a:pt x="613" y="157"/>
                  <a:pt x="613" y="157"/>
                </a:cubicBezTo>
                <a:cubicBezTo>
                  <a:pt x="611" y="156"/>
                  <a:pt x="611" y="156"/>
                  <a:pt x="611" y="156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3" y="158"/>
                  <a:pt x="603" y="158"/>
                  <a:pt x="603" y="158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597" y="151"/>
                  <a:pt x="597" y="151"/>
                  <a:pt x="597" y="151"/>
                </a:cubicBezTo>
                <a:cubicBezTo>
                  <a:pt x="597" y="153"/>
                  <a:pt x="597" y="153"/>
                  <a:pt x="597" y="153"/>
                </a:cubicBezTo>
                <a:cubicBezTo>
                  <a:pt x="597" y="155"/>
                  <a:pt x="597" y="155"/>
                  <a:pt x="597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75" y="155"/>
                  <a:pt x="575" y="155"/>
                  <a:pt x="575" y="155"/>
                </a:cubicBezTo>
                <a:cubicBezTo>
                  <a:pt x="575" y="153"/>
                  <a:pt x="575" y="153"/>
                  <a:pt x="575" y="153"/>
                </a:cubicBezTo>
                <a:cubicBezTo>
                  <a:pt x="574" y="151"/>
                  <a:pt x="574" y="151"/>
                  <a:pt x="574" y="151"/>
                </a:cubicBezTo>
                <a:cubicBezTo>
                  <a:pt x="568" y="151"/>
                  <a:pt x="568" y="151"/>
                  <a:pt x="568" y="151"/>
                </a:cubicBezTo>
                <a:cubicBezTo>
                  <a:pt x="568" y="157"/>
                  <a:pt x="568" y="157"/>
                  <a:pt x="568" y="157"/>
                </a:cubicBezTo>
                <a:cubicBezTo>
                  <a:pt x="565" y="157"/>
                  <a:pt x="565" y="157"/>
                  <a:pt x="565" y="157"/>
                </a:cubicBezTo>
                <a:cubicBezTo>
                  <a:pt x="565" y="158"/>
                  <a:pt x="565" y="158"/>
                  <a:pt x="565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0" y="156"/>
                  <a:pt x="560" y="156"/>
                  <a:pt x="560" y="156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7" y="156"/>
                  <a:pt x="557" y="156"/>
                  <a:pt x="557" y="156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8"/>
                  <a:pt x="553" y="158"/>
                  <a:pt x="553" y="158"/>
                </a:cubicBezTo>
                <a:cubicBezTo>
                  <a:pt x="559" y="166"/>
                  <a:pt x="559" y="166"/>
                  <a:pt x="559" y="166"/>
                </a:cubicBezTo>
                <a:cubicBezTo>
                  <a:pt x="559" y="169"/>
                  <a:pt x="559" y="169"/>
                  <a:pt x="559" y="169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8" y="171"/>
                  <a:pt x="548" y="171"/>
                  <a:pt x="548" y="171"/>
                </a:cubicBezTo>
                <a:cubicBezTo>
                  <a:pt x="539" y="171"/>
                  <a:pt x="539" y="171"/>
                  <a:pt x="539" y="171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84"/>
                  <a:pt x="538" y="84"/>
                  <a:pt x="538" y="84"/>
                </a:cubicBezTo>
                <a:cubicBezTo>
                  <a:pt x="537" y="84"/>
                  <a:pt x="537" y="84"/>
                  <a:pt x="537" y="84"/>
                </a:cubicBezTo>
                <a:cubicBezTo>
                  <a:pt x="537" y="55"/>
                  <a:pt x="537" y="55"/>
                  <a:pt x="537" y="55"/>
                </a:cubicBezTo>
                <a:cubicBezTo>
                  <a:pt x="528" y="52"/>
                  <a:pt x="528" y="52"/>
                  <a:pt x="528" y="52"/>
                </a:cubicBezTo>
                <a:cubicBezTo>
                  <a:pt x="526" y="53"/>
                  <a:pt x="526" y="53"/>
                  <a:pt x="526" y="53"/>
                </a:cubicBezTo>
                <a:cubicBezTo>
                  <a:pt x="525" y="52"/>
                  <a:pt x="525" y="52"/>
                  <a:pt x="525" y="52"/>
                </a:cubicBezTo>
                <a:cubicBezTo>
                  <a:pt x="514" y="55"/>
                  <a:pt x="514" y="55"/>
                  <a:pt x="514" y="55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01" y="105"/>
                  <a:pt x="501" y="105"/>
                  <a:pt x="501" y="105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55"/>
                  <a:pt x="500" y="55"/>
                  <a:pt x="500" y="55"/>
                </a:cubicBezTo>
                <a:cubicBezTo>
                  <a:pt x="491" y="53"/>
                  <a:pt x="491" y="53"/>
                  <a:pt x="491" y="53"/>
                </a:cubicBezTo>
                <a:cubicBezTo>
                  <a:pt x="489" y="53"/>
                  <a:pt x="489" y="53"/>
                  <a:pt x="489" y="53"/>
                </a:cubicBezTo>
                <a:cubicBezTo>
                  <a:pt x="487" y="53"/>
                  <a:pt x="487" y="53"/>
                  <a:pt x="487" y="53"/>
                </a:cubicBezTo>
                <a:cubicBezTo>
                  <a:pt x="478" y="55"/>
                  <a:pt x="478" y="55"/>
                  <a:pt x="478" y="55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63"/>
                  <a:pt x="478" y="163"/>
                  <a:pt x="478" y="16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4"/>
                  <a:pt x="476" y="174"/>
                  <a:pt x="476" y="174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7"/>
                  <a:pt x="471" y="177"/>
                  <a:pt x="471" y="177"/>
                </a:cubicBezTo>
                <a:cubicBezTo>
                  <a:pt x="438" y="177"/>
                  <a:pt x="438" y="177"/>
                  <a:pt x="438" y="177"/>
                </a:cubicBezTo>
                <a:cubicBezTo>
                  <a:pt x="439" y="173"/>
                  <a:pt x="439" y="173"/>
                  <a:pt x="439" y="173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35"/>
                  <a:pt x="439" y="135"/>
                  <a:pt x="439" y="135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38" y="123"/>
                  <a:pt x="438" y="123"/>
                  <a:pt x="438" y="123"/>
                </a:cubicBezTo>
                <a:cubicBezTo>
                  <a:pt x="426" y="122"/>
                  <a:pt x="426" y="122"/>
                  <a:pt x="426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12" y="110"/>
                  <a:pt x="412" y="110"/>
                  <a:pt x="412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09" y="101"/>
                  <a:pt x="409" y="101"/>
                  <a:pt x="409" y="101"/>
                </a:cubicBezTo>
                <a:cubicBezTo>
                  <a:pt x="409" y="100"/>
                  <a:pt x="409" y="100"/>
                  <a:pt x="409" y="100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84" y="100"/>
                  <a:pt x="384" y="100"/>
                  <a:pt x="384" y="100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24"/>
                  <a:pt x="384" y="124"/>
                  <a:pt x="384" y="124"/>
                </a:cubicBezTo>
                <a:cubicBezTo>
                  <a:pt x="383" y="124"/>
                  <a:pt x="383" y="124"/>
                  <a:pt x="383" y="124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4"/>
                  <a:pt x="378" y="184"/>
                  <a:pt x="378" y="184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69" y="169"/>
                  <a:pt x="369" y="169"/>
                  <a:pt x="369" y="169"/>
                </a:cubicBezTo>
                <a:cubicBezTo>
                  <a:pt x="366" y="161"/>
                  <a:pt x="366" y="161"/>
                  <a:pt x="366" y="161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63" y="148"/>
                  <a:pt x="363" y="148"/>
                  <a:pt x="363" y="148"/>
                </a:cubicBezTo>
                <a:cubicBezTo>
                  <a:pt x="361" y="137"/>
                  <a:pt x="361" y="137"/>
                  <a:pt x="361" y="137"/>
                </a:cubicBezTo>
                <a:cubicBezTo>
                  <a:pt x="361" y="129"/>
                  <a:pt x="361" y="129"/>
                  <a:pt x="361" y="129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64" y="118"/>
                  <a:pt x="364" y="118"/>
                  <a:pt x="364" y="118"/>
                </a:cubicBezTo>
                <a:cubicBezTo>
                  <a:pt x="362" y="118"/>
                  <a:pt x="362" y="118"/>
                  <a:pt x="362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03"/>
                  <a:pt x="360" y="103"/>
                  <a:pt x="360" y="103"/>
                </a:cubicBezTo>
                <a:cubicBezTo>
                  <a:pt x="359" y="88"/>
                  <a:pt x="359" y="88"/>
                  <a:pt x="359" y="88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1" y="70"/>
                  <a:pt x="361" y="70"/>
                  <a:pt x="361" y="70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59" y="68"/>
                  <a:pt x="359" y="68"/>
                  <a:pt x="359" y="68"/>
                </a:cubicBezTo>
                <a:cubicBezTo>
                  <a:pt x="359" y="65"/>
                  <a:pt x="359" y="65"/>
                  <a:pt x="359" y="65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60" y="64"/>
                  <a:pt x="360" y="64"/>
                  <a:pt x="360" y="64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55"/>
                  <a:pt x="360" y="55"/>
                  <a:pt x="360" y="55"/>
                </a:cubicBezTo>
                <a:cubicBezTo>
                  <a:pt x="359" y="55"/>
                  <a:pt x="359" y="55"/>
                  <a:pt x="359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28"/>
                  <a:pt x="358" y="28"/>
                  <a:pt x="358" y="28"/>
                </a:cubicBezTo>
                <a:cubicBezTo>
                  <a:pt x="358" y="27"/>
                  <a:pt x="358" y="27"/>
                  <a:pt x="358" y="27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6" y="27"/>
                  <a:pt x="356" y="27"/>
                  <a:pt x="356" y="27"/>
                </a:cubicBezTo>
                <a:cubicBezTo>
                  <a:pt x="356" y="37"/>
                  <a:pt x="356" y="37"/>
                  <a:pt x="356" y="37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5" y="55"/>
                  <a:pt x="355" y="55"/>
                  <a:pt x="355" y="55"/>
                </a:cubicBezTo>
                <a:cubicBezTo>
                  <a:pt x="354" y="55"/>
                  <a:pt x="354" y="55"/>
                  <a:pt x="354" y="55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61"/>
                  <a:pt x="353" y="61"/>
                  <a:pt x="353" y="61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3"/>
                  <a:pt x="353" y="63"/>
                  <a:pt x="353" y="63"/>
                </a:cubicBezTo>
                <a:cubicBezTo>
                  <a:pt x="354" y="63"/>
                  <a:pt x="354" y="63"/>
                  <a:pt x="354" y="63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5" y="64"/>
                  <a:pt x="355" y="64"/>
                  <a:pt x="355" y="64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4" y="68"/>
                  <a:pt x="354" y="68"/>
                  <a:pt x="354" y="68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4" y="71"/>
                  <a:pt x="354" y="71"/>
                  <a:pt x="354" y="71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54" y="87"/>
                  <a:pt x="354" y="87"/>
                  <a:pt x="354" y="8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2" y="118"/>
                  <a:pt x="352" y="118"/>
                  <a:pt x="352" y="118"/>
                </a:cubicBezTo>
                <a:cubicBezTo>
                  <a:pt x="350" y="118"/>
                  <a:pt x="350" y="118"/>
                  <a:pt x="350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9" y="124"/>
                  <a:pt x="349" y="124"/>
                  <a:pt x="349" y="124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51" y="137"/>
                  <a:pt x="351" y="137"/>
                  <a:pt x="351" y="137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8" y="154"/>
                  <a:pt x="348" y="154"/>
                  <a:pt x="348" y="154"/>
                </a:cubicBezTo>
                <a:cubicBezTo>
                  <a:pt x="346" y="161"/>
                  <a:pt x="346" y="161"/>
                  <a:pt x="346" y="161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36" y="183"/>
                  <a:pt x="336" y="183"/>
                  <a:pt x="336" y="183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5" y="183"/>
                  <a:pt x="325" y="183"/>
                  <a:pt x="325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3" y="183"/>
                  <a:pt x="323" y="183"/>
                  <a:pt x="323" y="183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179"/>
                  <a:pt x="323" y="179"/>
                  <a:pt x="323" y="17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19" y="110"/>
                  <a:pt x="319" y="110"/>
                  <a:pt x="319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300" y="110"/>
                  <a:pt x="300" y="110"/>
                  <a:pt x="300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4" y="109"/>
                  <a:pt x="294" y="109"/>
                  <a:pt x="294" y="109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2" y="110"/>
                  <a:pt x="292" y="110"/>
                  <a:pt x="292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74"/>
                  <a:pt x="287" y="174"/>
                  <a:pt x="287" y="174"/>
                </a:cubicBezTo>
                <a:cubicBezTo>
                  <a:pt x="287" y="176"/>
                  <a:pt x="287" y="176"/>
                  <a:pt x="287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66"/>
                  <a:pt x="283" y="166"/>
                  <a:pt x="283" y="166"/>
                </a:cubicBezTo>
                <a:cubicBezTo>
                  <a:pt x="276" y="165"/>
                  <a:pt x="276" y="165"/>
                  <a:pt x="276" y="165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2" y="77"/>
                  <a:pt x="272" y="77"/>
                  <a:pt x="272" y="77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8"/>
                  <a:pt x="272" y="58"/>
                  <a:pt x="272" y="58"/>
                </a:cubicBezTo>
                <a:cubicBezTo>
                  <a:pt x="271" y="57"/>
                  <a:pt x="271" y="57"/>
                  <a:pt x="271" y="57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0" y="59"/>
                  <a:pt x="270" y="59"/>
                  <a:pt x="270" y="59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69" y="46"/>
                  <a:pt x="269" y="46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39"/>
                  <a:pt x="268" y="39"/>
                  <a:pt x="268" y="39"/>
                </a:cubicBezTo>
                <a:cubicBezTo>
                  <a:pt x="268" y="38"/>
                  <a:pt x="268" y="38"/>
                  <a:pt x="268" y="38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5" y="19"/>
                  <a:pt x="265" y="19"/>
                  <a:pt x="265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64" y="18"/>
                  <a:pt x="264" y="18"/>
                  <a:pt x="264" y="18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3" y="15"/>
                  <a:pt x="263" y="15"/>
                  <a:pt x="263" y="15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4"/>
                  <a:pt x="263" y="14"/>
                  <a:pt x="263" y="14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3"/>
                  <a:pt x="262" y="23"/>
                  <a:pt x="262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8"/>
                  <a:pt x="258" y="38"/>
                  <a:pt x="258" y="38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7" y="45"/>
                  <a:pt x="257" y="45"/>
                  <a:pt x="257" y="45"/>
                </a:cubicBezTo>
                <a:cubicBezTo>
                  <a:pt x="256" y="46"/>
                  <a:pt x="256" y="46"/>
                  <a:pt x="256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55" y="58"/>
                  <a:pt x="255" y="58"/>
                  <a:pt x="255" y="58"/>
                </a:cubicBezTo>
                <a:cubicBezTo>
                  <a:pt x="256" y="57"/>
                  <a:pt x="256" y="57"/>
                  <a:pt x="256" y="57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5" y="56"/>
                  <a:pt x="255" y="56"/>
                  <a:pt x="255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7"/>
                  <a:pt x="254" y="57"/>
                  <a:pt x="254" y="57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4" y="59"/>
                  <a:pt x="254" y="59"/>
                  <a:pt x="254" y="59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182"/>
                  <a:pt x="250" y="182"/>
                  <a:pt x="250" y="182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250" y="189"/>
                  <a:pt x="250" y="189"/>
                  <a:pt x="250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3" y="95"/>
                  <a:pt x="243" y="95"/>
                  <a:pt x="243" y="95"/>
                </a:cubicBezTo>
                <a:cubicBezTo>
                  <a:pt x="237" y="92"/>
                  <a:pt x="237" y="92"/>
                  <a:pt x="237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6" y="118"/>
                  <a:pt x="196" y="118"/>
                  <a:pt x="196" y="118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0" y="94"/>
                  <a:pt x="180" y="94"/>
                  <a:pt x="180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69" y="183"/>
                  <a:pt x="169" y="183"/>
                  <a:pt x="169" y="18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65" y="183"/>
                  <a:pt x="165" y="183"/>
                  <a:pt x="165" y="183"/>
                </a:cubicBezTo>
                <a:cubicBezTo>
                  <a:pt x="165" y="182"/>
                  <a:pt x="165" y="182"/>
                  <a:pt x="165" y="182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79"/>
                  <a:pt x="138" y="179"/>
                  <a:pt x="138" y="179"/>
                </a:cubicBezTo>
                <a:cubicBezTo>
                  <a:pt x="135" y="179"/>
                  <a:pt x="135" y="179"/>
                  <a:pt x="135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1" y="93"/>
                  <a:pt x="131" y="93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9" y="178"/>
                  <a:pt x="99" y="178"/>
                  <a:pt x="99" y="178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80" y="175"/>
                  <a:pt x="80" y="175"/>
                  <a:pt x="80" y="175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" y="175"/>
                  <a:pt x="1" y="175"/>
                  <a:pt x="1" y="175"/>
                </a:cubicBezTo>
                <a:cubicBezTo>
                  <a:pt x="0" y="178"/>
                  <a:pt x="0" y="178"/>
                  <a:pt x="0" y="178"/>
                </a:cubicBezTo>
                <a:cubicBezTo>
                  <a:pt x="3" y="179"/>
                  <a:pt x="3" y="179"/>
                  <a:pt x="3" y="179"/>
                </a:cubicBezTo>
                <a:cubicBezTo>
                  <a:pt x="3" y="181"/>
                  <a:pt x="3" y="181"/>
                  <a:pt x="3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5" y="183"/>
                  <a:pt x="5" y="183"/>
                  <a:pt x="5" y="183"/>
                </a:cubicBezTo>
                <a:cubicBezTo>
                  <a:pt x="8" y="184"/>
                  <a:pt x="8" y="184"/>
                  <a:pt x="8" y="184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18" y="184"/>
                  <a:pt x="18" y="184"/>
                  <a:pt x="18" y="184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228"/>
                  <a:pt x="0" y="228"/>
                  <a:pt x="0" y="228"/>
                </a:cubicBezTo>
                <a:cubicBezTo>
                  <a:pt x="895" y="228"/>
                  <a:pt x="895" y="228"/>
                  <a:pt x="895" y="228"/>
                </a:cubicBezTo>
                <a:cubicBezTo>
                  <a:pt x="895" y="189"/>
                  <a:pt x="895" y="189"/>
                  <a:pt x="895" y="189"/>
                </a:cubicBezTo>
                <a:lnTo>
                  <a:pt x="868" y="189"/>
                </a:lnTo>
                <a:close/>
                <a:moveTo>
                  <a:pt x="29" y="189"/>
                </a:moveTo>
                <a:cubicBezTo>
                  <a:pt x="29" y="184"/>
                  <a:pt x="29" y="184"/>
                  <a:pt x="29" y="184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9"/>
                  <a:pt x="51" y="189"/>
                  <a:pt x="51" y="189"/>
                </a:cubicBezTo>
                <a:lnTo>
                  <a:pt x="29" y="189"/>
                </a:lnTo>
                <a:close/>
                <a:moveTo>
                  <a:pt x="84" y="169"/>
                </a:move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lnTo>
                  <a:pt x="84" y="169"/>
                </a:lnTo>
                <a:close/>
                <a:moveTo>
                  <a:pt x="94" y="171"/>
                </a:moveTo>
                <a:cubicBezTo>
                  <a:pt x="85" y="171"/>
                  <a:pt x="85" y="171"/>
                  <a:pt x="85" y="171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71"/>
                  <a:pt x="94" y="171"/>
                  <a:pt x="94" y="171"/>
                </a:cubicBezTo>
                <a:close/>
                <a:moveTo>
                  <a:pt x="95" y="171"/>
                </a:move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71"/>
                  <a:pt x="95" y="171"/>
                  <a:pt x="95" y="171"/>
                </a:cubicBezTo>
                <a:close/>
                <a:moveTo>
                  <a:pt x="253" y="87"/>
                </a:moveTo>
                <a:cubicBezTo>
                  <a:pt x="253" y="87"/>
                  <a:pt x="253" y="87"/>
                  <a:pt x="253" y="87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3" y="82"/>
                  <a:pt x="253" y="82"/>
                  <a:pt x="253" y="82"/>
                </a:cubicBezTo>
                <a:lnTo>
                  <a:pt x="253" y="87"/>
                </a:lnTo>
                <a:close/>
                <a:moveTo>
                  <a:pt x="253" y="80"/>
                </a:moveTo>
                <a:cubicBezTo>
                  <a:pt x="252" y="80"/>
                  <a:pt x="252" y="80"/>
                  <a:pt x="252" y="80"/>
                </a:cubicBezTo>
                <a:cubicBezTo>
                  <a:pt x="252" y="79"/>
                  <a:pt x="252" y="79"/>
                  <a:pt x="252" y="79"/>
                </a:cubicBezTo>
                <a:cubicBezTo>
                  <a:pt x="253" y="79"/>
                  <a:pt x="253" y="79"/>
                  <a:pt x="253" y="79"/>
                </a:cubicBezTo>
                <a:lnTo>
                  <a:pt x="253" y="80"/>
                </a:lnTo>
                <a:close/>
                <a:moveTo>
                  <a:pt x="275" y="80"/>
                </a:moveTo>
                <a:cubicBezTo>
                  <a:pt x="272" y="80"/>
                  <a:pt x="272" y="80"/>
                  <a:pt x="272" y="80"/>
                </a:cubicBezTo>
                <a:cubicBezTo>
                  <a:pt x="272" y="79"/>
                  <a:pt x="272" y="79"/>
                  <a:pt x="272" y="79"/>
                </a:cubicBezTo>
                <a:cubicBezTo>
                  <a:pt x="275" y="79"/>
                  <a:pt x="275" y="79"/>
                  <a:pt x="275" y="79"/>
                </a:cubicBezTo>
                <a:lnTo>
                  <a:pt x="275" y="80"/>
                </a:lnTo>
                <a:close/>
                <a:moveTo>
                  <a:pt x="275" y="87"/>
                </a:moveTo>
                <a:cubicBezTo>
                  <a:pt x="274" y="87"/>
                  <a:pt x="274" y="87"/>
                  <a:pt x="274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2"/>
                  <a:pt x="272" y="82"/>
                  <a:pt x="272" y="82"/>
                </a:cubicBezTo>
                <a:cubicBezTo>
                  <a:pt x="275" y="82"/>
                  <a:pt x="275" y="82"/>
                  <a:pt x="275" y="82"/>
                </a:cubicBezTo>
                <a:lnTo>
                  <a:pt x="275" y="87"/>
                </a:lnTo>
                <a:close/>
                <a:moveTo>
                  <a:pt x="362" y="189"/>
                </a:moveTo>
                <a:cubicBezTo>
                  <a:pt x="362" y="186"/>
                  <a:pt x="362" y="186"/>
                  <a:pt x="362" y="186"/>
                </a:cubicBezTo>
                <a:cubicBezTo>
                  <a:pt x="349" y="186"/>
                  <a:pt x="349" y="186"/>
                  <a:pt x="349" y="186"/>
                </a:cubicBezTo>
                <a:cubicBezTo>
                  <a:pt x="347" y="185"/>
                  <a:pt x="347" y="185"/>
                  <a:pt x="347" y="185"/>
                </a:cubicBezTo>
                <a:cubicBezTo>
                  <a:pt x="346" y="185"/>
                  <a:pt x="346" y="185"/>
                  <a:pt x="346" y="185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47" y="177"/>
                  <a:pt x="351" y="175"/>
                  <a:pt x="355" y="175"/>
                </a:cubicBezTo>
                <a:cubicBezTo>
                  <a:pt x="363" y="175"/>
                  <a:pt x="370" y="183"/>
                  <a:pt x="372" y="189"/>
                </a:cubicBezTo>
                <a:lnTo>
                  <a:pt x="362" y="189"/>
                </a:lnTo>
                <a:close/>
                <a:moveTo>
                  <a:pt x="438" y="184"/>
                </a:moveTo>
                <a:cubicBezTo>
                  <a:pt x="471" y="184"/>
                  <a:pt x="471" y="184"/>
                  <a:pt x="471" y="184"/>
                </a:cubicBezTo>
                <a:cubicBezTo>
                  <a:pt x="471" y="189"/>
                  <a:pt x="471" y="189"/>
                  <a:pt x="471" y="189"/>
                </a:cubicBezTo>
                <a:cubicBezTo>
                  <a:pt x="438" y="189"/>
                  <a:pt x="438" y="189"/>
                  <a:pt x="438" y="189"/>
                </a:cubicBezTo>
                <a:lnTo>
                  <a:pt x="438" y="184"/>
                </a:lnTo>
                <a:close/>
                <a:moveTo>
                  <a:pt x="481" y="70"/>
                </a:moveTo>
                <a:cubicBezTo>
                  <a:pt x="481" y="60"/>
                  <a:pt x="481" y="60"/>
                  <a:pt x="481" y="60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4" y="57"/>
                  <a:pt x="484" y="57"/>
                  <a:pt x="484" y="57"/>
                </a:cubicBezTo>
                <a:cubicBezTo>
                  <a:pt x="484" y="70"/>
                  <a:pt x="484" y="70"/>
                  <a:pt x="484" y="70"/>
                </a:cubicBezTo>
                <a:lnTo>
                  <a:pt x="481" y="70"/>
                </a:lnTo>
                <a:close/>
                <a:moveTo>
                  <a:pt x="494" y="70"/>
                </a:moveTo>
                <a:cubicBezTo>
                  <a:pt x="494" y="57"/>
                  <a:pt x="494" y="57"/>
                  <a:pt x="494" y="57"/>
                </a:cubicBezTo>
                <a:cubicBezTo>
                  <a:pt x="496" y="58"/>
                  <a:pt x="496" y="58"/>
                  <a:pt x="496" y="58"/>
                </a:cubicBezTo>
                <a:cubicBezTo>
                  <a:pt x="496" y="60"/>
                  <a:pt x="496" y="60"/>
                  <a:pt x="496" y="60"/>
                </a:cubicBezTo>
                <a:cubicBezTo>
                  <a:pt x="496" y="70"/>
                  <a:pt x="496" y="70"/>
                  <a:pt x="496" y="70"/>
                </a:cubicBezTo>
                <a:lnTo>
                  <a:pt x="494" y="70"/>
                </a:lnTo>
                <a:close/>
                <a:moveTo>
                  <a:pt x="518" y="70"/>
                </a:moveTo>
                <a:cubicBezTo>
                  <a:pt x="518" y="60"/>
                  <a:pt x="518" y="60"/>
                  <a:pt x="518" y="60"/>
                </a:cubicBezTo>
                <a:cubicBezTo>
                  <a:pt x="518" y="58"/>
                  <a:pt x="518" y="58"/>
                  <a:pt x="518" y="58"/>
                </a:cubicBezTo>
                <a:cubicBezTo>
                  <a:pt x="521" y="57"/>
                  <a:pt x="521" y="57"/>
                  <a:pt x="521" y="57"/>
                </a:cubicBezTo>
                <a:cubicBezTo>
                  <a:pt x="521" y="70"/>
                  <a:pt x="521" y="70"/>
                  <a:pt x="521" y="70"/>
                </a:cubicBezTo>
                <a:lnTo>
                  <a:pt x="518" y="70"/>
                </a:lnTo>
                <a:close/>
                <a:moveTo>
                  <a:pt x="532" y="70"/>
                </a:moveTo>
                <a:cubicBezTo>
                  <a:pt x="531" y="57"/>
                  <a:pt x="531" y="57"/>
                  <a:pt x="531" y="57"/>
                </a:cubicBezTo>
                <a:cubicBezTo>
                  <a:pt x="533" y="58"/>
                  <a:pt x="533" y="58"/>
                  <a:pt x="533" y="58"/>
                </a:cubicBezTo>
                <a:cubicBezTo>
                  <a:pt x="533" y="59"/>
                  <a:pt x="533" y="59"/>
                  <a:pt x="533" y="59"/>
                </a:cubicBezTo>
                <a:cubicBezTo>
                  <a:pt x="533" y="70"/>
                  <a:pt x="533" y="70"/>
                  <a:pt x="533" y="70"/>
                </a:cubicBezTo>
                <a:lnTo>
                  <a:pt x="532" y="70"/>
                </a:lnTo>
                <a:close/>
                <a:moveTo>
                  <a:pt x="566" y="175"/>
                </a:moveTo>
                <a:cubicBezTo>
                  <a:pt x="566" y="189"/>
                  <a:pt x="566" y="189"/>
                  <a:pt x="566" y="189"/>
                </a:cubicBezTo>
                <a:cubicBezTo>
                  <a:pt x="561" y="189"/>
                  <a:pt x="561" y="189"/>
                  <a:pt x="561" y="189"/>
                </a:cubicBezTo>
                <a:cubicBezTo>
                  <a:pt x="561" y="174"/>
                  <a:pt x="561" y="174"/>
                  <a:pt x="561" y="174"/>
                </a:cubicBezTo>
                <a:cubicBezTo>
                  <a:pt x="559" y="174"/>
                  <a:pt x="559" y="174"/>
                  <a:pt x="559" y="174"/>
                </a:cubicBezTo>
                <a:cubicBezTo>
                  <a:pt x="560" y="173"/>
                  <a:pt x="560" y="173"/>
                  <a:pt x="560" y="173"/>
                </a:cubicBezTo>
                <a:cubicBezTo>
                  <a:pt x="560" y="174"/>
                  <a:pt x="560" y="174"/>
                  <a:pt x="560" y="174"/>
                </a:cubicBezTo>
                <a:cubicBezTo>
                  <a:pt x="566" y="174"/>
                  <a:pt x="566" y="174"/>
                  <a:pt x="566" y="174"/>
                </a:cubicBezTo>
                <a:cubicBezTo>
                  <a:pt x="567" y="175"/>
                  <a:pt x="567" y="175"/>
                  <a:pt x="567" y="175"/>
                </a:cubicBezTo>
                <a:lnTo>
                  <a:pt x="566" y="175"/>
                </a:lnTo>
                <a:close/>
                <a:moveTo>
                  <a:pt x="595" y="188"/>
                </a:moveTo>
                <a:cubicBezTo>
                  <a:pt x="595" y="188"/>
                  <a:pt x="595" y="188"/>
                  <a:pt x="595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9" y="189"/>
                  <a:pt x="589" y="189"/>
                  <a:pt x="589" y="189"/>
                </a:cubicBezTo>
                <a:cubicBezTo>
                  <a:pt x="583" y="189"/>
                  <a:pt x="583" y="189"/>
                  <a:pt x="583" y="189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78"/>
                  <a:pt x="577" y="178"/>
                  <a:pt x="577" y="178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79" y="175"/>
                  <a:pt x="579" y="175"/>
                  <a:pt x="579" y="175"/>
                </a:cubicBezTo>
                <a:cubicBezTo>
                  <a:pt x="586" y="175"/>
                  <a:pt x="586" y="175"/>
                  <a:pt x="586" y="175"/>
                </a:cubicBezTo>
                <a:cubicBezTo>
                  <a:pt x="592" y="175"/>
                  <a:pt x="592" y="175"/>
                  <a:pt x="592" y="175"/>
                </a:cubicBezTo>
                <a:cubicBezTo>
                  <a:pt x="595" y="177"/>
                  <a:pt x="595" y="177"/>
                  <a:pt x="595" y="177"/>
                </a:cubicBezTo>
                <a:cubicBezTo>
                  <a:pt x="595" y="178"/>
                  <a:pt x="595" y="178"/>
                  <a:pt x="595" y="178"/>
                </a:cubicBezTo>
                <a:lnTo>
                  <a:pt x="595" y="188"/>
                </a:lnTo>
                <a:close/>
                <a:moveTo>
                  <a:pt x="642" y="181"/>
                </a:move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6" y="179"/>
                  <a:pt x="636" y="179"/>
                  <a:pt x="636" y="179"/>
                </a:cubicBezTo>
                <a:cubicBezTo>
                  <a:pt x="635" y="179"/>
                  <a:pt x="635" y="179"/>
                  <a:pt x="635" y="179"/>
                </a:cubicBezTo>
                <a:cubicBezTo>
                  <a:pt x="635" y="176"/>
                  <a:pt x="635" y="176"/>
                  <a:pt x="635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2" y="176"/>
                  <a:pt x="642" y="176"/>
                  <a:pt x="642" y="176"/>
                </a:cubicBezTo>
                <a:lnTo>
                  <a:pt x="642" y="181"/>
                </a:lnTo>
                <a:close/>
                <a:moveTo>
                  <a:pt x="642" y="168"/>
                </a:moveTo>
                <a:cubicBezTo>
                  <a:pt x="642" y="174"/>
                  <a:pt x="642" y="174"/>
                  <a:pt x="642" y="174"/>
                </a:cubicBezTo>
                <a:cubicBezTo>
                  <a:pt x="640" y="174"/>
                  <a:pt x="640" y="174"/>
                  <a:pt x="640" y="174"/>
                </a:cubicBezTo>
                <a:cubicBezTo>
                  <a:pt x="635" y="174"/>
                  <a:pt x="635" y="174"/>
                  <a:pt x="635" y="174"/>
                </a:cubicBezTo>
                <a:cubicBezTo>
                  <a:pt x="635" y="168"/>
                  <a:pt x="635" y="168"/>
                  <a:pt x="635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2" y="168"/>
                  <a:pt x="642" y="168"/>
                  <a:pt x="642" y="168"/>
                </a:cubicBezTo>
                <a:close/>
                <a:moveTo>
                  <a:pt x="642" y="166"/>
                </a:moveTo>
                <a:cubicBezTo>
                  <a:pt x="640" y="166"/>
                  <a:pt x="640" y="166"/>
                  <a:pt x="640" y="166"/>
                </a:cubicBezTo>
                <a:cubicBezTo>
                  <a:pt x="635" y="166"/>
                  <a:pt x="635" y="166"/>
                  <a:pt x="635" y="166"/>
                </a:cubicBezTo>
                <a:cubicBezTo>
                  <a:pt x="635" y="161"/>
                  <a:pt x="635" y="161"/>
                  <a:pt x="635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1" y="162"/>
                  <a:pt x="641" y="162"/>
                  <a:pt x="641" y="162"/>
                </a:cubicBezTo>
                <a:cubicBezTo>
                  <a:pt x="642" y="163"/>
                  <a:pt x="642" y="163"/>
                  <a:pt x="642" y="163"/>
                </a:cubicBezTo>
                <a:lnTo>
                  <a:pt x="642" y="166"/>
                </a:lnTo>
                <a:close/>
                <a:moveTo>
                  <a:pt x="650" y="181"/>
                </a:move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76"/>
                  <a:pt x="645" y="176"/>
                  <a:pt x="645" y="176"/>
                </a:cubicBezTo>
                <a:cubicBezTo>
                  <a:pt x="650" y="176"/>
                  <a:pt x="650" y="176"/>
                  <a:pt x="650" y="176"/>
                </a:cubicBezTo>
                <a:lnTo>
                  <a:pt x="650" y="181"/>
                </a:lnTo>
                <a:close/>
                <a:moveTo>
                  <a:pt x="650" y="174"/>
                </a:moveTo>
                <a:cubicBezTo>
                  <a:pt x="645" y="174"/>
                  <a:pt x="645" y="174"/>
                  <a:pt x="645" y="174"/>
                </a:cubicBezTo>
                <a:cubicBezTo>
                  <a:pt x="645" y="168"/>
                  <a:pt x="645" y="168"/>
                  <a:pt x="645" y="168"/>
                </a:cubicBezTo>
                <a:cubicBezTo>
                  <a:pt x="650" y="168"/>
                  <a:pt x="650" y="168"/>
                  <a:pt x="650" y="168"/>
                </a:cubicBezTo>
                <a:lnTo>
                  <a:pt x="650" y="174"/>
                </a:lnTo>
                <a:close/>
                <a:moveTo>
                  <a:pt x="650" y="166"/>
                </a:moveTo>
                <a:cubicBezTo>
                  <a:pt x="645" y="166"/>
                  <a:pt x="645" y="166"/>
                  <a:pt x="645" y="166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6" y="163"/>
                  <a:pt x="646" y="163"/>
                  <a:pt x="646" y="163"/>
                </a:cubicBezTo>
                <a:cubicBezTo>
                  <a:pt x="647" y="163"/>
                  <a:pt x="647" y="163"/>
                  <a:pt x="647" y="163"/>
                </a:cubicBezTo>
                <a:cubicBezTo>
                  <a:pt x="648" y="162"/>
                  <a:pt x="648" y="162"/>
                  <a:pt x="648" y="162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50" y="161"/>
                  <a:pt x="650" y="161"/>
                  <a:pt x="650" y="161"/>
                </a:cubicBezTo>
                <a:lnTo>
                  <a:pt x="650" y="166"/>
                </a:lnTo>
                <a:close/>
                <a:moveTo>
                  <a:pt x="652" y="161"/>
                </a:moveTo>
                <a:cubicBezTo>
                  <a:pt x="656" y="161"/>
                  <a:pt x="656" y="161"/>
                  <a:pt x="656" y="161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2" y="166"/>
                  <a:pt x="652" y="166"/>
                  <a:pt x="652" y="166"/>
                </a:cubicBezTo>
                <a:lnTo>
                  <a:pt x="652" y="161"/>
                </a:lnTo>
                <a:close/>
                <a:moveTo>
                  <a:pt x="652" y="168"/>
                </a:moveTo>
                <a:cubicBezTo>
                  <a:pt x="656" y="168"/>
                  <a:pt x="656" y="168"/>
                  <a:pt x="656" y="168"/>
                </a:cubicBezTo>
                <a:cubicBezTo>
                  <a:pt x="656" y="174"/>
                  <a:pt x="656" y="174"/>
                  <a:pt x="656" y="174"/>
                </a:cubicBezTo>
                <a:cubicBezTo>
                  <a:pt x="652" y="174"/>
                  <a:pt x="652" y="174"/>
                  <a:pt x="652" y="174"/>
                </a:cubicBezTo>
                <a:lnTo>
                  <a:pt x="652" y="168"/>
                </a:lnTo>
                <a:close/>
                <a:moveTo>
                  <a:pt x="656" y="181"/>
                </a:moveTo>
                <a:cubicBezTo>
                  <a:pt x="656" y="181"/>
                  <a:pt x="656" y="181"/>
                  <a:pt x="656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3" y="181"/>
                  <a:pt x="653" y="181"/>
                  <a:pt x="653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6" y="181"/>
                  <a:pt x="656" y="181"/>
                  <a:pt x="656" y="181"/>
                </a:cubicBezTo>
                <a:cubicBezTo>
                  <a:pt x="656" y="181"/>
                  <a:pt x="656" y="181"/>
                  <a:pt x="656" y="181"/>
                </a:cubicBezTo>
                <a:close/>
                <a:moveTo>
                  <a:pt x="661" y="161"/>
                </a:moveTo>
                <a:cubicBezTo>
                  <a:pt x="666" y="161"/>
                  <a:pt x="666" y="161"/>
                  <a:pt x="666" y="161"/>
                </a:cubicBezTo>
                <a:cubicBezTo>
                  <a:pt x="666" y="166"/>
                  <a:pt x="666" y="166"/>
                  <a:pt x="666" y="166"/>
                </a:cubicBezTo>
                <a:cubicBezTo>
                  <a:pt x="661" y="166"/>
                  <a:pt x="661" y="166"/>
                  <a:pt x="661" y="166"/>
                </a:cubicBezTo>
                <a:lnTo>
                  <a:pt x="661" y="161"/>
                </a:lnTo>
                <a:close/>
                <a:moveTo>
                  <a:pt x="661" y="168"/>
                </a:moveTo>
                <a:cubicBezTo>
                  <a:pt x="666" y="168"/>
                  <a:pt x="666" y="168"/>
                  <a:pt x="666" y="168"/>
                </a:cubicBezTo>
                <a:cubicBezTo>
                  <a:pt x="666" y="174"/>
                  <a:pt x="666" y="174"/>
                  <a:pt x="666" y="174"/>
                </a:cubicBezTo>
                <a:cubicBezTo>
                  <a:pt x="661" y="174"/>
                  <a:pt x="661" y="174"/>
                  <a:pt x="661" y="174"/>
                </a:cubicBezTo>
                <a:lnTo>
                  <a:pt x="661" y="168"/>
                </a:lnTo>
                <a:close/>
                <a:moveTo>
                  <a:pt x="661" y="181"/>
                </a:moveTo>
                <a:cubicBezTo>
                  <a:pt x="661" y="176"/>
                  <a:pt x="661" y="176"/>
                  <a:pt x="661" y="176"/>
                </a:cubicBezTo>
                <a:cubicBezTo>
                  <a:pt x="666" y="176"/>
                  <a:pt x="666" y="176"/>
                  <a:pt x="666" y="176"/>
                </a:cubicBezTo>
                <a:cubicBezTo>
                  <a:pt x="666" y="181"/>
                  <a:pt x="666" y="181"/>
                  <a:pt x="666" y="181"/>
                </a:cubicBezTo>
                <a:lnTo>
                  <a:pt x="661" y="181"/>
                </a:lnTo>
                <a:close/>
                <a:moveTo>
                  <a:pt x="691" y="189"/>
                </a:moveTo>
                <a:cubicBezTo>
                  <a:pt x="689" y="189"/>
                  <a:pt x="689" y="189"/>
                  <a:pt x="689" y="189"/>
                </a:cubicBezTo>
                <a:cubicBezTo>
                  <a:pt x="689" y="187"/>
                  <a:pt x="689" y="187"/>
                  <a:pt x="689" y="187"/>
                </a:cubicBezTo>
                <a:cubicBezTo>
                  <a:pt x="691" y="187"/>
                  <a:pt x="691" y="187"/>
                  <a:pt x="691" y="187"/>
                </a:cubicBezTo>
                <a:lnTo>
                  <a:pt x="691" y="189"/>
                </a:lnTo>
                <a:close/>
                <a:moveTo>
                  <a:pt x="796" y="189"/>
                </a:moveTo>
                <a:cubicBezTo>
                  <a:pt x="801" y="187"/>
                  <a:pt x="801" y="187"/>
                  <a:pt x="801" y="187"/>
                </a:cubicBezTo>
                <a:cubicBezTo>
                  <a:pt x="804" y="187"/>
                  <a:pt x="804" y="187"/>
                  <a:pt x="804" y="187"/>
                </a:cubicBezTo>
                <a:cubicBezTo>
                  <a:pt x="804" y="189"/>
                  <a:pt x="804" y="189"/>
                  <a:pt x="804" y="189"/>
                </a:cubicBezTo>
                <a:lnTo>
                  <a:pt x="796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A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9" name="矩形 10"/>
          <p:cNvSpPr>
            <a:spLocks noChangeArrowheads="1"/>
          </p:cNvSpPr>
          <p:nvPr/>
        </p:nvSpPr>
        <p:spPr bwMode="auto">
          <a:xfrm>
            <a:off x="8259763" y="4376738"/>
            <a:ext cx="33162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200" name="TextBox 13"/>
          <p:cNvSpPr txBox="1">
            <a:spLocks noChangeArrowheads="1"/>
          </p:cNvSpPr>
          <p:nvPr/>
        </p:nvSpPr>
        <p:spPr bwMode="auto">
          <a:xfrm>
            <a:off x="8259763" y="4040188"/>
            <a:ext cx="13763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4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9" grpId="0" animBg="1"/>
      <p:bldP spid="8198" grpId="0" animBg="1"/>
      <p:bldP spid="8199" grpId="0"/>
      <p:bldP spid="82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9219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2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73225"/>
            <a:ext cx="4500563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2"/>
          <p:cNvSpPr/>
          <p:nvPr/>
        </p:nvSpPr>
        <p:spPr>
          <a:xfrm>
            <a:off x="6653213" y="2924175"/>
            <a:ext cx="4419600" cy="127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3"/>
          <p:cNvSpPr/>
          <p:nvPr/>
        </p:nvSpPr>
        <p:spPr>
          <a:xfrm>
            <a:off x="6653213" y="2924175"/>
            <a:ext cx="3748087" cy="127000"/>
          </a:xfrm>
          <a:prstGeom prst="rect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Rectangle 34"/>
          <p:cNvSpPr/>
          <p:nvPr/>
        </p:nvSpPr>
        <p:spPr>
          <a:xfrm>
            <a:off x="6653213" y="3635375"/>
            <a:ext cx="4419600" cy="12858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35"/>
          <p:cNvSpPr/>
          <p:nvPr/>
        </p:nvSpPr>
        <p:spPr>
          <a:xfrm>
            <a:off x="6653213" y="3635375"/>
            <a:ext cx="4297362" cy="128588"/>
          </a:xfrm>
          <a:prstGeom prst="rect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36"/>
          <p:cNvSpPr/>
          <p:nvPr/>
        </p:nvSpPr>
        <p:spPr>
          <a:xfrm>
            <a:off x="6653213" y="4348163"/>
            <a:ext cx="4419600" cy="127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37"/>
          <p:cNvSpPr/>
          <p:nvPr/>
        </p:nvSpPr>
        <p:spPr>
          <a:xfrm>
            <a:off x="6653213" y="4348163"/>
            <a:ext cx="3016250" cy="127000"/>
          </a:xfrm>
          <a:prstGeom prst="rect">
            <a:avLst/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27" name="TextBox 38"/>
          <p:cNvSpPr txBox="1">
            <a:spLocks noChangeArrowheads="1"/>
          </p:cNvSpPr>
          <p:nvPr/>
        </p:nvSpPr>
        <p:spPr bwMode="auto">
          <a:xfrm>
            <a:off x="6611938" y="260191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28" name="TextBox 39"/>
          <p:cNvSpPr txBox="1">
            <a:spLocks noChangeArrowheads="1"/>
          </p:cNvSpPr>
          <p:nvPr/>
        </p:nvSpPr>
        <p:spPr bwMode="auto">
          <a:xfrm>
            <a:off x="6611938" y="332581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29" name="TextBox 40"/>
          <p:cNvSpPr txBox="1">
            <a:spLocks noChangeArrowheads="1"/>
          </p:cNvSpPr>
          <p:nvPr/>
        </p:nvSpPr>
        <p:spPr bwMode="auto">
          <a:xfrm>
            <a:off x="6611938" y="404177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10056813" y="2520950"/>
            <a:ext cx="582612" cy="311150"/>
          </a:xfrm>
          <a:prstGeom prst="roundRect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85%</a:t>
            </a:r>
          </a:p>
        </p:txBody>
      </p:sp>
      <p:sp>
        <p:nvSpPr>
          <p:cNvPr id="17" name="TextBox 42"/>
          <p:cNvSpPr txBox="1"/>
          <p:nvPr/>
        </p:nvSpPr>
        <p:spPr>
          <a:xfrm>
            <a:off x="10591800" y="3248025"/>
            <a:ext cx="584200" cy="311150"/>
          </a:xfrm>
          <a:prstGeom prst="roundRect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98%</a:t>
            </a:r>
          </a:p>
        </p:txBody>
      </p:sp>
      <p:sp>
        <p:nvSpPr>
          <p:cNvPr id="18" name="TextBox 43"/>
          <p:cNvSpPr txBox="1"/>
          <p:nvPr/>
        </p:nvSpPr>
        <p:spPr>
          <a:xfrm>
            <a:off x="9304338" y="3975100"/>
            <a:ext cx="584200" cy="311150"/>
          </a:xfrm>
          <a:prstGeom prst="roundRect">
            <a:avLst/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65%</a:t>
            </a:r>
          </a:p>
        </p:txBody>
      </p:sp>
      <p:sp>
        <p:nvSpPr>
          <p:cNvPr id="19" name="Rectangle 62"/>
          <p:cNvSpPr/>
          <p:nvPr/>
        </p:nvSpPr>
        <p:spPr>
          <a:xfrm>
            <a:off x="6653213" y="5060950"/>
            <a:ext cx="4419600" cy="127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Rectangle 63"/>
          <p:cNvSpPr/>
          <p:nvPr/>
        </p:nvSpPr>
        <p:spPr>
          <a:xfrm>
            <a:off x="6653213" y="5060950"/>
            <a:ext cx="3016250" cy="127000"/>
          </a:xfrm>
          <a:prstGeom prst="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35" name="TextBox 64"/>
          <p:cNvSpPr txBox="1">
            <a:spLocks noChangeArrowheads="1"/>
          </p:cNvSpPr>
          <p:nvPr/>
        </p:nvSpPr>
        <p:spPr bwMode="auto">
          <a:xfrm>
            <a:off x="6611938" y="475456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标题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TextBox 65"/>
          <p:cNvSpPr txBox="1"/>
          <p:nvPr/>
        </p:nvSpPr>
        <p:spPr>
          <a:xfrm>
            <a:off x="9304338" y="4686300"/>
            <a:ext cx="584200" cy="311150"/>
          </a:xfrm>
          <a:prstGeom prst="roundRect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65%</a:t>
            </a:r>
          </a:p>
        </p:txBody>
      </p:sp>
      <p:sp>
        <p:nvSpPr>
          <p:cNvPr id="9237" name="矩形 22"/>
          <p:cNvSpPr>
            <a:spLocks noChangeArrowheads="1"/>
          </p:cNvSpPr>
          <p:nvPr/>
        </p:nvSpPr>
        <p:spPr bwMode="auto">
          <a:xfrm>
            <a:off x="1250950" y="4951413"/>
            <a:ext cx="3998913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锐旗设计：囚心钻研，诚心不贰。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38" name="TextBox 13"/>
          <p:cNvSpPr txBox="1">
            <a:spLocks noChangeArrowheads="1"/>
          </p:cNvSpPr>
          <p:nvPr/>
        </p:nvSpPr>
        <p:spPr bwMode="auto">
          <a:xfrm>
            <a:off x="1250950" y="4589463"/>
            <a:ext cx="1376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单击编辑标题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 l="802" t="3773" r="803" b="2150"/>
          <a:stretch>
            <a:fillRect/>
          </a:stretch>
        </p:blipFill>
        <p:spPr>
          <a:xfrm>
            <a:off x="1625600" y="1930401"/>
            <a:ext cx="3111500" cy="1981200"/>
          </a:xfrm>
          <a:custGeom>
            <a:avLst/>
            <a:gdLst>
              <a:gd name="connsiteX0" fmla="*/ 0 w 3111500"/>
              <a:gd name="connsiteY0" fmla="*/ 0 h 1968500"/>
              <a:gd name="connsiteX1" fmla="*/ 3111500 w 3111500"/>
              <a:gd name="connsiteY1" fmla="*/ 0 h 1968500"/>
              <a:gd name="connsiteX2" fmla="*/ 3111500 w 3111500"/>
              <a:gd name="connsiteY2" fmla="*/ 1968500 h 1968500"/>
              <a:gd name="connsiteX3" fmla="*/ 0 w 3111500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500" h="1968500">
                <a:moveTo>
                  <a:pt x="0" y="0"/>
                </a:moveTo>
                <a:lnTo>
                  <a:pt x="3111500" y="0"/>
                </a:lnTo>
                <a:lnTo>
                  <a:pt x="3111500" y="1968500"/>
                </a:lnTo>
                <a:lnTo>
                  <a:pt x="0" y="1968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862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9227" grpId="0"/>
      <p:bldP spid="9228" grpId="0"/>
      <p:bldP spid="9229" grpId="0"/>
      <p:bldP spid="16" grpId="0" animBg="1"/>
      <p:bldP spid="17" grpId="0" animBg="1"/>
      <p:bldP spid="18" grpId="0" animBg="1"/>
      <p:bldP spid="19" grpId="0" animBg="1"/>
      <p:bldP spid="20" grpId="0" animBg="1"/>
      <p:bldP spid="9235" grpId="0"/>
      <p:bldP spid="22" grpId="0" animBg="1"/>
      <p:bldP spid="9237" grpId="0"/>
      <p:bldP spid="92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0243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Freeform 17"/>
          <p:cNvSpPr>
            <a:spLocks noChangeAspect="1"/>
          </p:cNvSpPr>
          <p:nvPr/>
        </p:nvSpPr>
        <p:spPr bwMode="auto">
          <a:xfrm>
            <a:off x="6529388" y="2806700"/>
            <a:ext cx="1938337" cy="190817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BF55D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17"/>
          <p:cNvSpPr/>
          <p:nvPr/>
        </p:nvSpPr>
        <p:spPr bwMode="auto">
          <a:xfrm>
            <a:off x="5530850" y="3046413"/>
            <a:ext cx="1481138" cy="145891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8D84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18"/>
          <p:cNvSpPr/>
          <p:nvPr/>
        </p:nvSpPr>
        <p:spPr bwMode="auto">
          <a:xfrm>
            <a:off x="4611688" y="3165475"/>
            <a:ext cx="1295400" cy="1265238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04077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19"/>
          <p:cNvSpPr/>
          <p:nvPr/>
        </p:nvSpPr>
        <p:spPr bwMode="auto">
          <a:xfrm>
            <a:off x="3889375" y="3292475"/>
            <a:ext cx="1028700" cy="1041400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F77258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任意多边形 100"/>
          <p:cNvSpPr/>
          <p:nvPr/>
        </p:nvSpPr>
        <p:spPr bwMode="auto">
          <a:xfrm>
            <a:off x="7864475" y="3209925"/>
            <a:ext cx="2549525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 108"/>
          <p:cNvSpPr/>
          <p:nvPr/>
        </p:nvSpPr>
        <p:spPr bwMode="auto">
          <a:xfrm flipH="1">
            <a:off x="1617663" y="3517900"/>
            <a:ext cx="2551112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 112"/>
          <p:cNvSpPr/>
          <p:nvPr/>
        </p:nvSpPr>
        <p:spPr>
          <a:xfrm>
            <a:off x="6272213" y="2509838"/>
            <a:ext cx="673100" cy="10017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任意多边形 113"/>
          <p:cNvSpPr/>
          <p:nvPr/>
        </p:nvSpPr>
        <p:spPr>
          <a:xfrm flipH="1">
            <a:off x="4559300" y="2501900"/>
            <a:ext cx="673100" cy="100330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F04077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6"/>
          <p:cNvSpPr>
            <a:spLocks noChangeAspect="1" noEditPoints="1"/>
          </p:cNvSpPr>
          <p:nvPr/>
        </p:nvSpPr>
        <p:spPr bwMode="auto">
          <a:xfrm>
            <a:off x="4333875" y="3675063"/>
            <a:ext cx="225425" cy="241300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26"/>
          <p:cNvSpPr>
            <a:spLocks noChangeAspect="1"/>
          </p:cNvSpPr>
          <p:nvPr/>
        </p:nvSpPr>
        <p:spPr bwMode="auto">
          <a:xfrm>
            <a:off x="7526338" y="3676650"/>
            <a:ext cx="242887" cy="250825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anose="020F050202020403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4" name="矩形 15"/>
          <p:cNvSpPr>
            <a:spLocks noChangeArrowheads="1"/>
          </p:cNvSpPr>
          <p:nvPr/>
        </p:nvSpPr>
        <p:spPr bwMode="auto">
          <a:xfrm>
            <a:off x="1700213" y="2833688"/>
            <a:ext cx="2066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囚心钻研，诚心不贰。。更多优质作品，请淘宝搜索：锐旗设计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55" name="矩形 16"/>
          <p:cNvSpPr>
            <a:spLocks noChangeArrowheads="1"/>
          </p:cNvSpPr>
          <p:nvPr/>
        </p:nvSpPr>
        <p:spPr bwMode="auto">
          <a:xfrm>
            <a:off x="2733675" y="1987550"/>
            <a:ext cx="2066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囚心钻研，诚心不贰。。更多优质作品，请淘宝搜索：锐旗设计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56" name="矩形 17"/>
          <p:cNvSpPr>
            <a:spLocks noChangeArrowheads="1"/>
          </p:cNvSpPr>
          <p:nvPr/>
        </p:nvSpPr>
        <p:spPr bwMode="auto">
          <a:xfrm>
            <a:off x="5495925" y="1981200"/>
            <a:ext cx="20685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囚心钻研，诚心不贰。。更多优质作品，请淘宝搜索：锐旗设计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57" name="矩形 18"/>
          <p:cNvSpPr>
            <a:spLocks noChangeArrowheads="1"/>
          </p:cNvSpPr>
          <p:nvPr/>
        </p:nvSpPr>
        <p:spPr bwMode="auto">
          <a:xfrm>
            <a:off x="8259763" y="2478088"/>
            <a:ext cx="2066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囚心钻研，诚心不贰。。更多优质作品，请淘宝搜索：锐旗设计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81936" y="3693576"/>
            <a:ext cx="258763" cy="222250"/>
            <a:chOff x="7558088" y="4610101"/>
            <a:chExt cx="258763" cy="222250"/>
          </a:xfrm>
          <a:solidFill>
            <a:schemeClr val="bg1"/>
          </a:solidFill>
        </p:grpSpPr>
        <p:sp>
          <p:nvSpPr>
            <p:cNvPr id="21" name="Freeform 442"/>
            <p:cNvSpPr>
              <a:spLocks noEditPoints="1"/>
            </p:cNvSpPr>
            <p:nvPr/>
          </p:nvSpPr>
          <p:spPr bwMode="auto">
            <a:xfrm>
              <a:off x="7558088" y="4610101"/>
              <a:ext cx="258763" cy="222250"/>
            </a:xfrm>
            <a:custGeom>
              <a:avLst/>
              <a:gdLst>
                <a:gd name="T0" fmla="*/ 278 w 288"/>
                <a:gd name="T1" fmla="*/ 0 h 246"/>
                <a:gd name="T2" fmla="*/ 52 w 288"/>
                <a:gd name="T3" fmla="*/ 0 h 246"/>
                <a:gd name="T4" fmla="*/ 42 w 288"/>
                <a:gd name="T5" fmla="*/ 10 h 246"/>
                <a:gd name="T6" fmla="*/ 42 w 288"/>
                <a:gd name="T7" fmla="*/ 43 h 246"/>
                <a:gd name="T8" fmla="*/ 10 w 288"/>
                <a:gd name="T9" fmla="*/ 43 h 246"/>
                <a:gd name="T10" fmla="*/ 0 w 288"/>
                <a:gd name="T11" fmla="*/ 53 h 246"/>
                <a:gd name="T12" fmla="*/ 0 w 288"/>
                <a:gd name="T13" fmla="*/ 219 h 246"/>
                <a:gd name="T14" fmla="*/ 27 w 288"/>
                <a:gd name="T15" fmla="*/ 246 h 246"/>
                <a:gd name="T16" fmla="*/ 52 w 288"/>
                <a:gd name="T17" fmla="*/ 246 h 246"/>
                <a:gd name="T18" fmla="*/ 241 w 288"/>
                <a:gd name="T19" fmla="*/ 246 h 246"/>
                <a:gd name="T20" fmla="*/ 278 w 288"/>
                <a:gd name="T21" fmla="*/ 246 h 246"/>
                <a:gd name="T22" fmla="*/ 288 w 288"/>
                <a:gd name="T23" fmla="*/ 236 h 246"/>
                <a:gd name="T24" fmla="*/ 288 w 288"/>
                <a:gd name="T25" fmla="*/ 10 h 246"/>
                <a:gd name="T26" fmla="*/ 278 w 288"/>
                <a:gd name="T27" fmla="*/ 0 h 246"/>
                <a:gd name="T28" fmla="*/ 271 w 288"/>
                <a:gd name="T29" fmla="*/ 229 h 246"/>
                <a:gd name="T30" fmla="*/ 241 w 288"/>
                <a:gd name="T31" fmla="*/ 229 h 246"/>
                <a:gd name="T32" fmla="*/ 52 w 288"/>
                <a:gd name="T33" fmla="*/ 229 h 246"/>
                <a:gd name="T34" fmla="*/ 27 w 288"/>
                <a:gd name="T35" fmla="*/ 229 h 246"/>
                <a:gd name="T36" fmla="*/ 17 w 288"/>
                <a:gd name="T37" fmla="*/ 219 h 246"/>
                <a:gd name="T38" fmla="*/ 17 w 288"/>
                <a:gd name="T39" fmla="*/ 60 h 246"/>
                <a:gd name="T40" fmla="*/ 42 w 288"/>
                <a:gd name="T41" fmla="*/ 60 h 246"/>
                <a:gd name="T42" fmla="*/ 42 w 288"/>
                <a:gd name="T43" fmla="*/ 214 h 246"/>
                <a:gd name="T44" fmla="*/ 59 w 288"/>
                <a:gd name="T45" fmla="*/ 214 h 246"/>
                <a:gd name="T46" fmla="*/ 59 w 288"/>
                <a:gd name="T47" fmla="*/ 60 h 246"/>
                <a:gd name="T48" fmla="*/ 59 w 288"/>
                <a:gd name="T49" fmla="*/ 60 h 246"/>
                <a:gd name="T50" fmla="*/ 59 w 288"/>
                <a:gd name="T51" fmla="*/ 43 h 246"/>
                <a:gd name="T52" fmla="*/ 59 w 288"/>
                <a:gd name="T53" fmla="*/ 17 h 246"/>
                <a:gd name="T54" fmla="*/ 271 w 288"/>
                <a:gd name="T55" fmla="*/ 17 h 246"/>
                <a:gd name="T56" fmla="*/ 271 w 288"/>
                <a:gd name="T57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46">
                  <a:moveTo>
                    <a:pt x="27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2" y="2"/>
                    <a:pt x="42" y="10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" y="43"/>
                    <a:pt x="0" y="45"/>
                    <a:pt x="0" y="53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1"/>
                    <a:pt x="14" y="246"/>
                    <a:pt x="27" y="246"/>
                  </a:cubicBezTo>
                  <a:cubicBezTo>
                    <a:pt x="52" y="246"/>
                    <a:pt x="52" y="246"/>
                    <a:pt x="52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78" y="246"/>
                    <a:pt x="278" y="246"/>
                    <a:pt x="278" y="246"/>
                  </a:cubicBezTo>
                  <a:cubicBezTo>
                    <a:pt x="286" y="246"/>
                    <a:pt x="288" y="244"/>
                    <a:pt x="288" y="236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288" y="2"/>
                    <a:pt x="286" y="0"/>
                    <a:pt x="278" y="0"/>
                  </a:cubicBezTo>
                  <a:close/>
                  <a:moveTo>
                    <a:pt x="271" y="229"/>
                  </a:moveTo>
                  <a:cubicBezTo>
                    <a:pt x="241" y="229"/>
                    <a:pt x="241" y="229"/>
                    <a:pt x="241" y="229"/>
                  </a:cubicBezTo>
                  <a:cubicBezTo>
                    <a:pt x="52" y="229"/>
                    <a:pt x="52" y="229"/>
                    <a:pt x="52" y="22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4" y="229"/>
                    <a:pt x="17" y="222"/>
                    <a:pt x="17" y="21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271" y="17"/>
                    <a:pt x="271" y="17"/>
                    <a:pt x="271" y="17"/>
                  </a:cubicBezTo>
                  <a:lnTo>
                    <a:pt x="271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443"/>
            <p:cNvSpPr>
              <a:spLocks noChangeArrowheads="1"/>
            </p:cNvSpPr>
            <p:nvPr/>
          </p:nvSpPr>
          <p:spPr bwMode="auto">
            <a:xfrm>
              <a:off x="7631113" y="4646613"/>
              <a:ext cx="6826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Rectangle 444"/>
            <p:cNvSpPr>
              <a:spLocks noChangeArrowheads="1"/>
            </p:cNvSpPr>
            <p:nvPr/>
          </p:nvSpPr>
          <p:spPr bwMode="auto">
            <a:xfrm>
              <a:off x="7721600" y="4656138"/>
              <a:ext cx="571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Rectangle 445"/>
            <p:cNvSpPr>
              <a:spLocks noChangeArrowheads="1"/>
            </p:cNvSpPr>
            <p:nvPr/>
          </p:nvSpPr>
          <p:spPr bwMode="auto">
            <a:xfrm>
              <a:off x="7721600" y="4691063"/>
              <a:ext cx="57150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Rectangle 446"/>
            <p:cNvSpPr>
              <a:spLocks noChangeArrowheads="1"/>
            </p:cNvSpPr>
            <p:nvPr/>
          </p:nvSpPr>
          <p:spPr bwMode="auto">
            <a:xfrm>
              <a:off x="7631113" y="4738688"/>
              <a:ext cx="1476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447"/>
            <p:cNvSpPr>
              <a:spLocks noChangeArrowheads="1"/>
            </p:cNvSpPr>
            <p:nvPr/>
          </p:nvSpPr>
          <p:spPr bwMode="auto">
            <a:xfrm>
              <a:off x="7631113" y="4775201"/>
              <a:ext cx="1476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259" name="组合 30"/>
          <p:cNvGrpSpPr/>
          <p:nvPr/>
        </p:nvGrpSpPr>
        <p:grpSpPr bwMode="auto">
          <a:xfrm>
            <a:off x="6272213" y="3654425"/>
            <a:ext cx="301625" cy="300038"/>
            <a:chOff x="3937000" y="3552825"/>
            <a:chExt cx="414338" cy="414338"/>
          </a:xfrm>
        </p:grpSpPr>
        <p:sp>
          <p:nvSpPr>
            <p:cNvPr id="32" name="Oval 56"/>
            <p:cNvSpPr>
              <a:spLocks noChangeArrowheads="1"/>
            </p:cNvSpPr>
            <p:nvPr/>
          </p:nvSpPr>
          <p:spPr bwMode="auto">
            <a:xfrm>
              <a:off x="3937000" y="3552825"/>
              <a:ext cx="414338" cy="414338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57"/>
            <p:cNvSpPr/>
            <p:nvPr/>
          </p:nvSpPr>
          <p:spPr bwMode="auto">
            <a:xfrm>
              <a:off x="4000240" y="3607632"/>
              <a:ext cx="213711" cy="195111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58"/>
            <p:cNvSpPr/>
            <p:nvPr/>
          </p:nvSpPr>
          <p:spPr bwMode="auto">
            <a:xfrm>
              <a:off x="4115820" y="3756706"/>
              <a:ext cx="163554" cy="190726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59"/>
            <p:cNvSpPr/>
            <p:nvPr/>
          </p:nvSpPr>
          <p:spPr bwMode="auto">
            <a:xfrm>
              <a:off x="4203049" y="3561594"/>
              <a:ext cx="141747" cy="267456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A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60" name="矩形 35"/>
          <p:cNvSpPr>
            <a:spLocks noChangeArrowheads="1"/>
          </p:cNvSpPr>
          <p:nvPr/>
        </p:nvSpPr>
        <p:spPr bwMode="auto">
          <a:xfrm>
            <a:off x="1273175" y="4884738"/>
            <a:ext cx="95027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恼于乏味的排版？苦于单调的配色？羞于乏味的设计？急于紧迫的工期？锐旗设计为您效劳，专业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模板设计、个性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定制美化，打造您的演示专场秀。忧你所忧，思你所思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锐旗设计：囚心钻研，诚心不贰。忧你所忧，思你所思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锐旗设计：囚心钻研，诚心不贰。更多优质作品，请淘宝搜索：锐旗设计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7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0254" grpId="0"/>
      <p:bldP spid="10255" grpId="0"/>
      <p:bldP spid="10256" grpId="0"/>
      <p:bldP spid="10257" grpId="0"/>
      <p:bldP spid="102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A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7725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点此添加标题</a:t>
            </a:r>
          </a:p>
        </p:txBody>
      </p:sp>
      <p:grpSp>
        <p:nvGrpSpPr>
          <p:cNvPr id="11267" name="组合 29"/>
          <p:cNvGrpSpPr/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Oval 1"/>
          <p:cNvSpPr/>
          <p:nvPr/>
        </p:nvSpPr>
        <p:spPr>
          <a:xfrm>
            <a:off x="1019175" y="2066925"/>
            <a:ext cx="1828800" cy="1828800"/>
          </a:xfrm>
          <a:prstGeom prst="ellipse">
            <a:avLst/>
          </a:prstGeom>
          <a:noFill/>
          <a:ln w="3175" cmpd="sng">
            <a:solidFill>
              <a:srgbClr val="F0407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5"/>
          <p:cNvSpPr/>
          <p:nvPr/>
        </p:nvSpPr>
        <p:spPr>
          <a:xfrm>
            <a:off x="1155700" y="2203450"/>
            <a:ext cx="1555750" cy="1555750"/>
          </a:xfrm>
          <a:prstGeom prst="ellipse">
            <a:avLst/>
          </a:prstGeom>
          <a:noFill/>
          <a:ln w="3175" cmpd="sng">
            <a:solidFill>
              <a:srgbClr val="F0407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8" name="Arc 6"/>
          <p:cNvSpPr/>
          <p:nvPr/>
        </p:nvSpPr>
        <p:spPr>
          <a:xfrm>
            <a:off x="1090613" y="2138363"/>
            <a:ext cx="1685925" cy="1685925"/>
          </a:xfrm>
          <a:prstGeom prst="arc">
            <a:avLst>
              <a:gd name="adj1" fmla="val 16200000"/>
              <a:gd name="adj2" fmla="val 8631227"/>
            </a:avLst>
          </a:prstGeom>
          <a:noFill/>
          <a:ln w="127000" cmpd="sng">
            <a:solidFill>
              <a:srgbClr val="F0407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solidFill>
                  <a:srgbClr val="FDFDFD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7"/>
          <p:cNvSpPr/>
          <p:nvPr/>
        </p:nvSpPr>
        <p:spPr>
          <a:xfrm>
            <a:off x="3794125" y="2066925"/>
            <a:ext cx="1828800" cy="1828800"/>
          </a:xfrm>
          <a:prstGeom prst="ellipse">
            <a:avLst/>
          </a:prstGeom>
          <a:noFill/>
          <a:ln w="3175" cmpd="sng">
            <a:solidFill>
              <a:srgbClr val="F8D8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8"/>
          <p:cNvSpPr/>
          <p:nvPr/>
        </p:nvSpPr>
        <p:spPr>
          <a:xfrm>
            <a:off x="3930650" y="2203450"/>
            <a:ext cx="1555750" cy="1555750"/>
          </a:xfrm>
          <a:prstGeom prst="ellipse">
            <a:avLst/>
          </a:prstGeom>
          <a:noFill/>
          <a:ln w="3175" cmpd="sng">
            <a:solidFill>
              <a:srgbClr val="F8D8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1" name="Arc 11"/>
          <p:cNvSpPr/>
          <p:nvPr/>
        </p:nvSpPr>
        <p:spPr>
          <a:xfrm>
            <a:off x="3865563" y="2138363"/>
            <a:ext cx="1685925" cy="1685925"/>
          </a:xfrm>
          <a:prstGeom prst="arc">
            <a:avLst>
              <a:gd name="adj1" fmla="val 16200000"/>
              <a:gd name="adj2" fmla="val 19517212"/>
            </a:avLst>
          </a:prstGeom>
          <a:noFill/>
          <a:ln w="127000" cmpd="sng">
            <a:solidFill>
              <a:srgbClr val="F8D8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solidFill>
                  <a:srgbClr val="FDFDFD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3"/>
          <p:cNvSpPr/>
          <p:nvPr/>
        </p:nvSpPr>
        <p:spPr>
          <a:xfrm>
            <a:off x="6569075" y="2066925"/>
            <a:ext cx="1828800" cy="1828800"/>
          </a:xfrm>
          <a:prstGeom prst="ellipse">
            <a:avLst/>
          </a:prstGeom>
          <a:noFill/>
          <a:ln w="3175" cmpd="sng">
            <a:solidFill>
              <a:srgbClr val="BF55D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4"/>
          <p:cNvSpPr/>
          <p:nvPr/>
        </p:nvSpPr>
        <p:spPr>
          <a:xfrm>
            <a:off x="6705600" y="2203450"/>
            <a:ext cx="1555750" cy="1555750"/>
          </a:xfrm>
          <a:prstGeom prst="ellipse">
            <a:avLst/>
          </a:prstGeom>
          <a:noFill/>
          <a:ln w="3175" cmpd="sng">
            <a:solidFill>
              <a:srgbClr val="BF55D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4" name="Arc 15"/>
          <p:cNvSpPr/>
          <p:nvPr/>
        </p:nvSpPr>
        <p:spPr>
          <a:xfrm>
            <a:off x="6640513" y="2138363"/>
            <a:ext cx="1685925" cy="1685925"/>
          </a:xfrm>
          <a:prstGeom prst="arc">
            <a:avLst>
              <a:gd name="adj1" fmla="val 16200000"/>
              <a:gd name="adj2" fmla="val 12510888"/>
            </a:avLst>
          </a:prstGeom>
          <a:noFill/>
          <a:ln w="127000" cmpd="sng">
            <a:solidFill>
              <a:srgbClr val="BF55D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solidFill>
                  <a:srgbClr val="FDFDFD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6"/>
          <p:cNvSpPr/>
          <p:nvPr/>
        </p:nvSpPr>
        <p:spPr>
          <a:xfrm>
            <a:off x="9344025" y="2066925"/>
            <a:ext cx="1828800" cy="1828800"/>
          </a:xfrm>
          <a:prstGeom prst="ellipse">
            <a:avLst/>
          </a:prstGeom>
          <a:noFill/>
          <a:ln w="3175" cmpd="sng">
            <a:solidFill>
              <a:srgbClr val="F7725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9480550" y="2203450"/>
            <a:ext cx="1555750" cy="1555750"/>
          </a:xfrm>
          <a:prstGeom prst="ellipse">
            <a:avLst/>
          </a:prstGeom>
          <a:noFill/>
          <a:ln w="3175" cmpd="sng">
            <a:solidFill>
              <a:srgbClr val="F7725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17" name="Arc 18"/>
          <p:cNvSpPr/>
          <p:nvPr/>
        </p:nvSpPr>
        <p:spPr>
          <a:xfrm>
            <a:off x="9415463" y="2138363"/>
            <a:ext cx="1685925" cy="1685925"/>
          </a:xfrm>
          <a:prstGeom prst="arc">
            <a:avLst>
              <a:gd name="adj1" fmla="val 16200000"/>
              <a:gd name="adj2" fmla="val 4817729"/>
            </a:avLst>
          </a:prstGeom>
          <a:noFill/>
          <a:ln w="127000" cmpd="sng">
            <a:solidFill>
              <a:srgbClr val="F7725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solidFill>
                  <a:srgbClr val="FDFDFD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80" name="组合 17"/>
          <p:cNvGrpSpPr/>
          <p:nvPr/>
        </p:nvGrpSpPr>
        <p:grpSpPr bwMode="auto">
          <a:xfrm>
            <a:off x="1041400" y="4413250"/>
            <a:ext cx="1782763" cy="831836"/>
            <a:chOff x="951902" y="4476540"/>
            <a:chExt cx="1783148" cy="831503"/>
          </a:xfrm>
        </p:grpSpPr>
        <p:sp>
          <p:nvSpPr>
            <p:cNvPr id="11290" name="矩形 18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91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1281" name="组合 20"/>
          <p:cNvGrpSpPr/>
          <p:nvPr/>
        </p:nvGrpSpPr>
        <p:grpSpPr bwMode="auto">
          <a:xfrm>
            <a:off x="3816350" y="4413250"/>
            <a:ext cx="1784350" cy="831836"/>
            <a:chOff x="951902" y="4476540"/>
            <a:chExt cx="1783148" cy="831503"/>
          </a:xfrm>
        </p:grpSpPr>
        <p:sp>
          <p:nvSpPr>
            <p:cNvPr id="11288" name="矩形 21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89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1282" name="组合 24"/>
          <p:cNvGrpSpPr/>
          <p:nvPr/>
        </p:nvGrpSpPr>
        <p:grpSpPr bwMode="auto">
          <a:xfrm>
            <a:off x="6591300" y="4413250"/>
            <a:ext cx="1784350" cy="831836"/>
            <a:chOff x="951902" y="4476540"/>
            <a:chExt cx="1783148" cy="831503"/>
          </a:xfrm>
        </p:grpSpPr>
        <p:sp>
          <p:nvSpPr>
            <p:cNvPr id="11286" name="矩形 25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87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1283" name="组合 30"/>
          <p:cNvGrpSpPr/>
          <p:nvPr/>
        </p:nvGrpSpPr>
        <p:grpSpPr bwMode="auto">
          <a:xfrm>
            <a:off x="9367838" y="4413250"/>
            <a:ext cx="1782762" cy="831836"/>
            <a:chOff x="951902" y="4476540"/>
            <a:chExt cx="1783148" cy="831503"/>
          </a:xfrm>
        </p:grpSpPr>
        <p:sp>
          <p:nvSpPr>
            <p:cNvPr id="11284" name="矩形 31"/>
            <p:cNvSpPr>
              <a:spLocks noChangeArrowheads="1"/>
            </p:cNvSpPr>
            <p:nvPr/>
          </p:nvSpPr>
          <p:spPr bwMode="auto">
            <a:xfrm>
              <a:off x="951902" y="4791185"/>
              <a:ext cx="1783148" cy="51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1216025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更多优质作品，请淘宝搜索：锐旗设计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285" name="TextBox 13"/>
            <p:cNvSpPr txBox="1">
              <a:spLocks noChangeArrowheads="1"/>
            </p:cNvSpPr>
            <p:nvPr/>
          </p:nvSpPr>
          <p:spPr bwMode="auto">
            <a:xfrm>
              <a:off x="1155027" y="4476540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A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单击编辑标题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37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2577</Words>
  <Application>Microsoft Office PowerPoint</Application>
  <PresentationFormat>宽屏</PresentationFormat>
  <Paragraphs>310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FontAwesome</vt:lpstr>
      <vt:lpstr>Gill Sans</vt:lpstr>
      <vt:lpstr>Gulim</vt:lpstr>
      <vt:lpstr>Lato</vt:lpstr>
      <vt:lpstr>Open Sans Light</vt:lpstr>
      <vt:lpstr>Roboto</vt:lpstr>
      <vt:lpstr>等线</vt:lpstr>
      <vt:lpstr>宋体</vt:lpstr>
      <vt:lpstr>微软雅黑</vt:lpstr>
      <vt:lpstr>Arial</vt:lpstr>
      <vt:lpstr>Calibri</vt:lpstr>
      <vt:lpstr>Calibri Light</vt:lpstr>
      <vt:lpstr>Open Sans</vt:lpstr>
      <vt:lpstr>office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 https://9ppt.taobao.com; mhuil</dc:creator>
  <cp:keywords>锐旗设计; https:/9ppt.taobao.com</cp:keywords>
  <cp:lastModifiedBy>Administrator</cp:lastModifiedBy>
  <cp:revision>5</cp:revision>
  <dcterms:created xsi:type="dcterms:W3CDTF">2017-08-30T16:33:15Z</dcterms:created>
  <dcterms:modified xsi:type="dcterms:W3CDTF">2017-12-08T08:07:16Z</dcterms:modified>
</cp:coreProperties>
</file>